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5" r:id="rId9"/>
    <p:sldId id="266" r:id="rId10"/>
    <p:sldId id="267" r:id="rId11"/>
    <p:sldId id="263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E60DD49-C8EC-47E2-8D47-EBCB8360DEE3}" type="datetimeFigureOut">
              <a:rPr lang="ru-RU" smtClean="0"/>
              <a:pPr/>
              <a:t>11.04.2011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DA0C45A-0F82-48CA-8503-FB8CC6C81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.jpeg"/><Relationship Id="rId4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Тукайның </a:t>
            </a:r>
            <a:r>
              <a:rPr lang="ru-RU" dirty="0" smtClean="0"/>
              <a:t>тууына-125ел.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t-RU" dirty="0" smtClean="0"/>
              <a:t>Э</a:t>
            </a:r>
            <a:r>
              <a:rPr lang="ru-RU" dirty="0" err="1" smtClean="0"/>
              <a:t>ш</a:t>
            </a:r>
            <a:r>
              <a:rPr lang="tt-RU" dirty="0" smtClean="0"/>
              <a:t>ләде:Ахметзянов </a:t>
            </a:r>
            <a:r>
              <a:rPr lang="tt-RU" dirty="0" smtClean="0"/>
              <a:t>Хәниф</a:t>
            </a:r>
          </a:p>
          <a:p>
            <a:r>
              <a:rPr lang="tt-RU" dirty="0" smtClean="0"/>
              <a:t>Балтач ра</a:t>
            </a:r>
            <a:r>
              <a:rPr lang="ru-RU" dirty="0" err="1" smtClean="0"/>
              <a:t>йоны</a:t>
            </a:r>
            <a:r>
              <a:rPr lang="ru-RU" dirty="0" smtClean="0"/>
              <a:t> </a:t>
            </a:r>
            <a:r>
              <a:rPr lang="tt-RU" dirty="0" smtClean="0"/>
              <a:t>Борбаш урта мәктәбенең 7 сы</a:t>
            </a:r>
            <a:r>
              <a:rPr lang="ru-RU" dirty="0" err="1" smtClean="0"/>
              <a:t>йныф</a:t>
            </a:r>
            <a:r>
              <a:rPr lang="ru-RU" dirty="0" smtClean="0"/>
              <a:t> </a:t>
            </a:r>
            <a:r>
              <a:rPr lang="ru-RU" dirty="0" err="1" smtClean="0"/>
              <a:t>укучысы</a:t>
            </a:r>
            <a:endParaRPr lang="tt-RU" dirty="0" smtClean="0"/>
          </a:p>
          <a:p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66800"/>
          </a:xfrm>
        </p:spPr>
        <p:txBody>
          <a:bodyPr/>
          <a:lstStyle/>
          <a:p>
            <a:r>
              <a:rPr lang="tt-RU" dirty="0" smtClean="0"/>
              <a:t>Шүрәле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43251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 </a:t>
            </a:r>
            <a:r>
              <a:rPr lang="ru-RU" sz="3200" dirty="0" err="1" smtClean="0"/>
              <a:t>Нәкъ </a:t>
            </a:r>
            <a:r>
              <a:rPr lang="ru-RU" sz="3200" dirty="0" smtClean="0"/>
              <a:t>Казан </a:t>
            </a:r>
            <a:r>
              <a:rPr lang="ru-RU" sz="3200" dirty="0" err="1" smtClean="0"/>
              <a:t>артында</a:t>
            </a:r>
            <a:r>
              <a:rPr lang="ru-RU" sz="3200" dirty="0" smtClean="0"/>
              <a:t> </a:t>
            </a:r>
            <a:r>
              <a:rPr lang="ru-RU" sz="3200" dirty="0" err="1" smtClean="0"/>
              <a:t>бардыр</a:t>
            </a:r>
            <a:r>
              <a:rPr lang="ru-RU" sz="3200" dirty="0" smtClean="0"/>
              <a:t> </a:t>
            </a:r>
            <a:r>
              <a:rPr lang="ru-RU" sz="3200" dirty="0" err="1" smtClean="0"/>
              <a:t>бер</a:t>
            </a:r>
            <a:r>
              <a:rPr lang="ru-RU" sz="3200" dirty="0" smtClean="0"/>
              <a:t> </a:t>
            </a:r>
            <a:r>
              <a:rPr lang="ru-RU" sz="3200" dirty="0" err="1" smtClean="0"/>
              <a:t>авыл</a:t>
            </a:r>
            <a:r>
              <a:rPr lang="ru-RU" sz="3200" dirty="0" smtClean="0"/>
              <a:t> —</a:t>
            </a:r>
            <a:r>
              <a:rPr lang="ru-RU" sz="3200" dirty="0" err="1" smtClean="0"/>
              <a:t>Кырлай</a:t>
            </a:r>
            <a:r>
              <a:rPr lang="ru-RU" sz="3200" dirty="0" smtClean="0"/>
              <a:t>» </a:t>
            </a:r>
            <a:r>
              <a:rPr lang="ru-RU" sz="3200" dirty="0" err="1" smtClean="0"/>
              <a:t>диләр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err="1" smtClean="0"/>
              <a:t>Җырлаганда көй өчен</a:t>
            </a:r>
            <a:r>
              <a:rPr lang="ru-RU" sz="3200" dirty="0" smtClean="0"/>
              <a:t>, «</a:t>
            </a:r>
            <a:r>
              <a:rPr lang="ru-RU" sz="3200" dirty="0" err="1" smtClean="0"/>
              <a:t>тавыклары</a:t>
            </a:r>
            <a:r>
              <a:rPr lang="ru-RU" sz="3200" dirty="0" smtClean="0"/>
              <a:t> </a:t>
            </a:r>
            <a:r>
              <a:rPr lang="ru-RU" sz="3200" dirty="0" err="1" smtClean="0"/>
              <a:t>җырлай</a:t>
            </a:r>
            <a:r>
              <a:rPr lang="ru-RU" sz="3200" dirty="0" smtClean="0"/>
              <a:t>», </a:t>
            </a:r>
            <a:r>
              <a:rPr lang="ru-RU" sz="3200" dirty="0" err="1" smtClean="0"/>
              <a:t>диләр</a:t>
            </a:r>
            <a:r>
              <a:rPr lang="ru-RU" sz="3200" dirty="0" smtClean="0"/>
              <a:t>. </a:t>
            </a:r>
            <a:br>
              <a:rPr lang="ru-RU" sz="3200" dirty="0" smtClean="0"/>
            </a:br>
            <a:r>
              <a:rPr lang="ru-RU" sz="3200" dirty="0" err="1" smtClean="0"/>
              <a:t>Гәрчә анда</a:t>
            </a:r>
            <a:r>
              <a:rPr lang="ru-RU" sz="3200" dirty="0" smtClean="0"/>
              <a:t> </a:t>
            </a:r>
            <a:r>
              <a:rPr lang="ru-RU" sz="3200" dirty="0" err="1" smtClean="0"/>
              <a:t>тугъмасам</a:t>
            </a:r>
            <a:r>
              <a:rPr lang="ru-RU" sz="3200" dirty="0" smtClean="0"/>
              <a:t> да, мин </a:t>
            </a:r>
            <a:r>
              <a:rPr lang="ru-RU" sz="3200" dirty="0" err="1" smtClean="0"/>
              <a:t>бераз</a:t>
            </a:r>
            <a:r>
              <a:rPr lang="ru-RU" sz="3200" dirty="0" smtClean="0"/>
              <a:t> </a:t>
            </a:r>
            <a:r>
              <a:rPr lang="ru-RU" sz="3200" dirty="0" err="1" smtClean="0"/>
              <a:t>торган</a:t>
            </a:r>
            <a:r>
              <a:rPr lang="ru-RU" sz="3200" dirty="0" smtClean="0"/>
              <a:t> идем; </a:t>
            </a:r>
            <a:br>
              <a:rPr lang="ru-RU" sz="3200" dirty="0" smtClean="0"/>
            </a:br>
            <a:r>
              <a:rPr lang="ru-RU" sz="3200" dirty="0" err="1" smtClean="0"/>
              <a:t>Җирне әз-мәз тырмалап</a:t>
            </a:r>
            <a:r>
              <a:rPr lang="ru-RU" sz="3200" dirty="0" smtClean="0"/>
              <a:t>, </a:t>
            </a:r>
            <a:r>
              <a:rPr lang="ru-RU" sz="3200" dirty="0" err="1" smtClean="0"/>
              <a:t>чәчкән </a:t>
            </a:r>
            <a:r>
              <a:rPr lang="ru-RU" sz="3200" dirty="0" smtClean="0"/>
              <a:t>идем, </a:t>
            </a:r>
            <a:r>
              <a:rPr lang="ru-RU" sz="3200" dirty="0" err="1" smtClean="0"/>
              <a:t>урган</a:t>
            </a:r>
            <a:r>
              <a:rPr lang="ru-RU" sz="3200" dirty="0" smtClean="0"/>
              <a:t> идем. </a:t>
            </a:r>
            <a:br>
              <a:rPr lang="ru-RU" sz="3200" dirty="0" smtClean="0"/>
            </a:br>
            <a:r>
              <a:rPr lang="ru-RU" sz="3200" dirty="0" err="1" smtClean="0"/>
              <a:t>Ул</a:t>
            </a:r>
            <a:r>
              <a:rPr lang="ru-RU" sz="3200" dirty="0" smtClean="0"/>
              <a:t> </a:t>
            </a:r>
            <a:r>
              <a:rPr lang="ru-RU" sz="3200" dirty="0" err="1" smtClean="0"/>
              <a:t>авылның, һич онытмыйм</a:t>
            </a:r>
            <a:r>
              <a:rPr lang="ru-RU" sz="3200" dirty="0" smtClean="0"/>
              <a:t>, </a:t>
            </a:r>
            <a:r>
              <a:rPr lang="ru-RU" sz="3200" dirty="0" err="1" smtClean="0"/>
              <a:t>һәрьягы </a:t>
            </a:r>
            <a:r>
              <a:rPr lang="ru-RU" sz="3200" dirty="0" smtClean="0"/>
              <a:t>урман </a:t>
            </a:r>
            <a:r>
              <a:rPr lang="ru-RU" sz="3200" dirty="0" err="1" smtClean="0"/>
              <a:t>иде</a:t>
            </a:r>
            <a:r>
              <a:rPr lang="ru-RU" sz="3200" dirty="0" smtClean="0"/>
              <a:t>, </a:t>
            </a:r>
            <a:br>
              <a:rPr lang="ru-RU" sz="3200" dirty="0" smtClean="0"/>
            </a:br>
            <a:r>
              <a:rPr lang="ru-RU" sz="3200" dirty="0" err="1" smtClean="0"/>
              <a:t>Ул</a:t>
            </a:r>
            <a:r>
              <a:rPr lang="ru-RU" sz="3200" dirty="0" smtClean="0"/>
              <a:t> </a:t>
            </a:r>
            <a:r>
              <a:rPr lang="ru-RU" sz="3200" dirty="0" err="1" smtClean="0"/>
              <a:t>болын</a:t>
            </a:r>
            <a:r>
              <a:rPr lang="ru-RU" sz="3200" dirty="0" smtClean="0"/>
              <a:t>, </a:t>
            </a:r>
            <a:r>
              <a:rPr lang="ru-RU" sz="3200" dirty="0" err="1" smtClean="0"/>
              <a:t>яшел</a:t>
            </a:r>
            <a:r>
              <a:rPr lang="ru-RU" sz="3200" dirty="0" smtClean="0"/>
              <a:t> </a:t>
            </a:r>
            <a:r>
              <a:rPr lang="ru-RU" sz="3200" dirty="0" err="1" smtClean="0"/>
              <a:t>үләннәр хәтфәдән юрган</a:t>
            </a:r>
            <a:r>
              <a:rPr lang="ru-RU" sz="3200" dirty="0" smtClean="0"/>
              <a:t> </a:t>
            </a:r>
            <a:r>
              <a:rPr lang="ru-RU" sz="3200" dirty="0" err="1" smtClean="0"/>
              <a:t>иде</a:t>
            </a:r>
            <a:r>
              <a:rPr lang="ru-RU" sz="3200" dirty="0" smtClean="0"/>
              <a:t>. </a:t>
            </a:r>
            <a:br>
              <a:rPr lang="ru-RU" sz="3200" dirty="0" smtClean="0"/>
            </a:br>
            <a:r>
              <a:rPr lang="ru-RU" sz="3200" dirty="0" err="1" smtClean="0"/>
              <a:t>Зурмы</a:t>
            </a:r>
            <a:r>
              <a:rPr lang="ru-RU" sz="3200" dirty="0" smtClean="0"/>
              <a:t>, </a:t>
            </a:r>
            <a:r>
              <a:rPr lang="ru-RU" sz="3200" dirty="0" err="1" smtClean="0"/>
              <a:t>дисәң, зур</a:t>
            </a:r>
            <a:r>
              <a:rPr lang="ru-RU" sz="3200" dirty="0" smtClean="0"/>
              <a:t> </a:t>
            </a:r>
            <a:r>
              <a:rPr lang="ru-RU" sz="3200" dirty="0" err="1" smtClean="0"/>
              <a:t>түгелдер, бу</a:t>
            </a:r>
            <a:r>
              <a:rPr lang="ru-RU" sz="3200" dirty="0" smtClean="0"/>
              <a:t> </a:t>
            </a:r>
            <a:r>
              <a:rPr lang="ru-RU" sz="3200" dirty="0" err="1" smtClean="0"/>
              <a:t>авыл</a:t>
            </a:r>
            <a:r>
              <a:rPr lang="ru-RU" sz="3200" dirty="0" smtClean="0"/>
              <a:t> </a:t>
            </a:r>
            <a:r>
              <a:rPr lang="ru-RU" sz="3200" dirty="0" err="1" smtClean="0"/>
              <a:t>бик</a:t>
            </a:r>
            <a:r>
              <a:rPr lang="ru-RU" sz="3200" dirty="0" smtClean="0"/>
              <a:t> </a:t>
            </a:r>
            <a:r>
              <a:rPr lang="ru-RU" sz="3200" dirty="0" err="1" smtClean="0"/>
              <a:t>кечкенә; </a:t>
            </a:r>
            <a:br>
              <a:rPr lang="ru-RU" sz="3200" dirty="0" err="1" smtClean="0"/>
            </a:br>
            <a:r>
              <a:rPr lang="ru-RU" sz="3200" dirty="0" err="1" smtClean="0"/>
              <a:t>Халкының эчкән суы</a:t>
            </a:r>
            <a:r>
              <a:rPr lang="ru-RU" sz="3200" dirty="0" smtClean="0"/>
              <a:t> </a:t>
            </a:r>
            <a:r>
              <a:rPr lang="ru-RU" sz="3200" dirty="0" err="1" smtClean="0"/>
              <a:t>бик</a:t>
            </a:r>
            <a:r>
              <a:rPr lang="ru-RU" sz="3200" dirty="0" smtClean="0"/>
              <a:t> </a:t>
            </a:r>
            <a:r>
              <a:rPr lang="ru-RU" sz="3200" dirty="0" err="1" smtClean="0"/>
              <a:t>кечкенә </a:t>
            </a:r>
            <a:r>
              <a:rPr lang="ru-RU" sz="3200" dirty="0" smtClean="0"/>
              <a:t>— </a:t>
            </a:r>
            <a:r>
              <a:rPr lang="ru-RU" sz="3200" dirty="0" err="1" smtClean="0"/>
              <a:t>инеш</a:t>
            </a:r>
            <a:r>
              <a:rPr lang="ru-RU" sz="3200" dirty="0" smtClean="0"/>
              <a:t> </a:t>
            </a:r>
            <a:r>
              <a:rPr lang="ru-RU" sz="3200" dirty="0" err="1" smtClean="0"/>
              <a:t>кенә.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err="1" smtClean="0"/>
              <a:t>Анда</a:t>
            </a:r>
            <a:r>
              <a:rPr lang="ru-RU" sz="3200" dirty="0" smtClean="0"/>
              <a:t> </a:t>
            </a:r>
            <a:r>
              <a:rPr lang="ru-RU" sz="3200" dirty="0" err="1" smtClean="0"/>
              <a:t>бик</a:t>
            </a:r>
            <a:r>
              <a:rPr lang="ru-RU" sz="3200" dirty="0" smtClean="0"/>
              <a:t> </a:t>
            </a:r>
            <a:r>
              <a:rPr lang="ru-RU" sz="3200" dirty="0" err="1" smtClean="0"/>
              <a:t>салкын</a:t>
            </a:r>
            <a:r>
              <a:rPr lang="ru-RU" sz="3200" dirty="0" smtClean="0"/>
              <a:t> </a:t>
            </a:r>
            <a:r>
              <a:rPr lang="ru-RU" sz="3200" dirty="0" err="1" smtClean="0"/>
              <a:t>вә бик</a:t>
            </a:r>
            <a:r>
              <a:rPr lang="ru-RU" sz="3200" dirty="0" smtClean="0"/>
              <a:t> эссе </a:t>
            </a:r>
            <a:r>
              <a:rPr lang="ru-RU" sz="3200" dirty="0" err="1" smtClean="0"/>
              <a:t>түгел</a:t>
            </a:r>
            <a:r>
              <a:rPr lang="ru-RU" sz="3200" dirty="0" smtClean="0"/>
              <a:t>, </a:t>
            </a:r>
            <a:r>
              <a:rPr lang="ru-RU" sz="3200" dirty="0" err="1" smtClean="0"/>
              <a:t>урта</a:t>
            </a:r>
            <a:r>
              <a:rPr lang="ru-RU" sz="3200" dirty="0" smtClean="0"/>
              <a:t> </a:t>
            </a:r>
            <a:r>
              <a:rPr lang="ru-RU" sz="3200" dirty="0" err="1" smtClean="0"/>
              <a:t>һава</a:t>
            </a:r>
            <a:r>
              <a:rPr lang="ru-RU" sz="3200" dirty="0" smtClean="0"/>
              <a:t>; </a:t>
            </a:r>
            <a:br>
              <a:rPr lang="ru-RU" sz="3200" dirty="0" smtClean="0"/>
            </a:br>
            <a:r>
              <a:rPr lang="ru-RU" sz="3200" dirty="0" err="1" smtClean="0"/>
              <a:t>Җил дә вактында</a:t>
            </a:r>
            <a:r>
              <a:rPr lang="ru-RU" sz="3200" dirty="0" smtClean="0"/>
              <a:t> </a:t>
            </a:r>
            <a:r>
              <a:rPr lang="ru-RU" sz="3200" dirty="0" err="1" smtClean="0"/>
              <a:t>исеп</a:t>
            </a:r>
            <a:r>
              <a:rPr lang="ru-RU" sz="3200" dirty="0" smtClean="0"/>
              <a:t>, </a:t>
            </a:r>
            <a:r>
              <a:rPr lang="ru-RU" sz="3200" dirty="0" err="1" smtClean="0"/>
              <a:t>яңгыр </a:t>
            </a:r>
            <a:r>
              <a:rPr lang="ru-RU" sz="3200" dirty="0" smtClean="0"/>
              <a:t>да </a:t>
            </a:r>
            <a:r>
              <a:rPr lang="ru-RU" sz="3200" dirty="0" err="1" smtClean="0"/>
              <a:t>вактында</a:t>
            </a:r>
            <a:r>
              <a:rPr lang="ru-RU" sz="3200" dirty="0" smtClean="0"/>
              <a:t> </a:t>
            </a:r>
            <a:r>
              <a:rPr lang="ru-RU" sz="3200" dirty="0" err="1" smtClean="0"/>
              <a:t>ява</a:t>
            </a:r>
            <a:r>
              <a:rPr lang="ru-RU" sz="3200" dirty="0" smtClean="0"/>
              <a:t>. </a:t>
            </a:r>
            <a:br>
              <a:rPr lang="ru-RU" sz="3200" dirty="0" smtClean="0"/>
            </a:br>
            <a:r>
              <a:rPr lang="ru-RU" sz="3200" dirty="0" err="1" smtClean="0"/>
              <a:t>Урманында</a:t>
            </a:r>
            <a:r>
              <a:rPr lang="ru-RU" sz="3200" dirty="0" smtClean="0"/>
              <a:t> </a:t>
            </a:r>
            <a:r>
              <a:rPr lang="ru-RU" sz="3200" dirty="0" err="1" smtClean="0"/>
              <a:t>кып-кызыл</a:t>
            </a:r>
            <a:r>
              <a:rPr lang="ru-RU" sz="3200" dirty="0" smtClean="0"/>
              <a:t> кура </a:t>
            </a:r>
            <a:r>
              <a:rPr lang="ru-RU" sz="3200" dirty="0" err="1" smtClean="0"/>
              <a:t>җиләк тә җир җиләк</a:t>
            </a:r>
            <a:r>
              <a:rPr lang="ru-RU" sz="3200" dirty="0" smtClean="0"/>
              <a:t>; </a:t>
            </a:r>
            <a:br>
              <a:rPr lang="ru-RU" sz="3200" dirty="0" smtClean="0"/>
            </a:br>
            <a:r>
              <a:rPr lang="ru-RU" sz="3200" dirty="0" err="1" smtClean="0"/>
              <a:t>Күз ачып</a:t>
            </a:r>
            <a:r>
              <a:rPr lang="ru-RU" sz="3200" dirty="0" smtClean="0"/>
              <a:t> </a:t>
            </a:r>
            <a:r>
              <a:rPr lang="ru-RU" sz="3200" dirty="0" err="1" smtClean="0"/>
              <a:t>йомганчы</a:t>
            </a:r>
            <a:r>
              <a:rPr lang="ru-RU" sz="3200" dirty="0" smtClean="0"/>
              <a:t>, </a:t>
            </a:r>
            <a:r>
              <a:rPr lang="ru-RU" sz="3200" dirty="0" err="1" smtClean="0"/>
              <a:t>һичшиксез</a:t>
            </a:r>
            <a:r>
              <a:rPr lang="ru-RU" sz="3200" dirty="0" smtClean="0"/>
              <a:t>, </a:t>
            </a:r>
            <a:r>
              <a:rPr lang="ru-RU" sz="3200" dirty="0" err="1" smtClean="0"/>
              <a:t>җыярсың бер</a:t>
            </a:r>
            <a:r>
              <a:rPr lang="ru-RU" sz="3200" dirty="0" smtClean="0"/>
              <a:t> </a:t>
            </a:r>
            <a:r>
              <a:rPr lang="ru-RU" sz="3200" dirty="0" err="1" smtClean="0"/>
              <a:t>чиләк</a:t>
            </a:r>
            <a:r>
              <a:rPr lang="ru-RU" sz="3200" dirty="0" smtClean="0"/>
              <a:t>. </a:t>
            </a:r>
            <a:br>
              <a:rPr lang="ru-RU" sz="3200" dirty="0" smtClean="0"/>
            </a:br>
            <a:r>
              <a:rPr lang="ru-RU" sz="3200" dirty="0" err="1" smtClean="0"/>
              <a:t>Бик</a:t>
            </a:r>
            <a:r>
              <a:rPr lang="ru-RU" sz="3200" dirty="0" smtClean="0"/>
              <a:t> </a:t>
            </a:r>
            <a:r>
              <a:rPr lang="ru-RU" sz="3200" dirty="0" err="1" smtClean="0"/>
              <a:t>хозур</a:t>
            </a:r>
            <a:r>
              <a:rPr lang="ru-RU" sz="3200" dirty="0" smtClean="0"/>
              <a:t>! </a:t>
            </a:r>
            <a:r>
              <a:rPr lang="ru-RU" sz="3200" dirty="0" err="1" smtClean="0"/>
              <a:t>Рәт-рәт </a:t>
            </a:r>
            <a:r>
              <a:rPr lang="ru-RU" sz="3200" dirty="0" smtClean="0"/>
              <a:t>тора, </a:t>
            </a:r>
            <a:r>
              <a:rPr lang="ru-RU" sz="3200" dirty="0" err="1" smtClean="0"/>
              <a:t>гаскәр кеби</a:t>
            </a:r>
            <a:r>
              <a:rPr lang="ru-RU" sz="3200" dirty="0" smtClean="0"/>
              <a:t>, </a:t>
            </a:r>
            <a:r>
              <a:rPr lang="ru-RU" sz="3200" dirty="0" err="1" smtClean="0"/>
              <a:t>чыршы</a:t>
            </a:r>
            <a:r>
              <a:rPr lang="ru-RU" sz="3200" dirty="0" smtClean="0"/>
              <a:t>, </a:t>
            </a:r>
            <a:r>
              <a:rPr lang="ru-RU" sz="3200" dirty="0" err="1" smtClean="0"/>
              <a:t>нарат</a:t>
            </a:r>
            <a:r>
              <a:rPr lang="ru-RU" sz="3200" dirty="0" smtClean="0"/>
              <a:t>; </a:t>
            </a:r>
            <a:br>
              <a:rPr lang="ru-RU" sz="3200" dirty="0" smtClean="0"/>
            </a:br>
            <a:r>
              <a:rPr lang="ru-RU" sz="3200" dirty="0" err="1" smtClean="0"/>
              <a:t>Төпләрендә ятканым</a:t>
            </a:r>
            <a:r>
              <a:rPr lang="ru-RU" sz="3200" dirty="0" smtClean="0"/>
              <a:t> бар, </a:t>
            </a:r>
            <a:r>
              <a:rPr lang="ru-RU" sz="3200" dirty="0" err="1" smtClean="0"/>
              <a:t>хәл җыеп, күккә карап</a:t>
            </a:r>
            <a:r>
              <a:rPr lang="ru-RU" sz="3200" dirty="0" smtClean="0"/>
              <a:t>. </a:t>
            </a:r>
            <a:br>
              <a:rPr lang="ru-RU" sz="3200" dirty="0" smtClean="0"/>
            </a:br>
            <a:r>
              <a:rPr lang="ru-RU" sz="3200" dirty="0" err="1" smtClean="0"/>
              <a:t>Юкә, каеннар</a:t>
            </a:r>
            <a:r>
              <a:rPr lang="ru-RU" sz="3200" dirty="0" smtClean="0"/>
              <a:t> </a:t>
            </a:r>
            <a:r>
              <a:rPr lang="ru-RU" sz="3200" dirty="0" err="1" smtClean="0"/>
              <a:t>төбендә кузгалаклар</a:t>
            </a:r>
            <a:r>
              <a:rPr lang="ru-RU" sz="3200" dirty="0" smtClean="0"/>
              <a:t>, </a:t>
            </a:r>
            <a:r>
              <a:rPr lang="ru-RU" sz="3200" dirty="0" err="1" smtClean="0"/>
              <a:t>гөмбәләр </a:t>
            </a:r>
            <a:br>
              <a:rPr lang="ru-RU" sz="3200" dirty="0" err="1" smtClean="0"/>
            </a:br>
            <a:r>
              <a:rPr lang="ru-RU" sz="3200" dirty="0" err="1" smtClean="0"/>
              <a:t>Берлә бергә үсә аллы-гөлле гөлләр, гонҗәләр</a:t>
            </a:r>
            <a:r>
              <a:rPr lang="ru-RU" dirty="0" err="1" smtClean="0"/>
              <a:t>.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1979712" y="6093296"/>
            <a:ext cx="936104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29600" cy="1066800"/>
          </a:xfrm>
        </p:spPr>
        <p:txBody>
          <a:bodyPr/>
          <a:lstStyle/>
          <a:p>
            <a:r>
              <a:rPr lang="tt-RU" dirty="0" smtClean="0"/>
              <a:t>Тукайга багышланган музей</a:t>
            </a:r>
            <a:endParaRPr lang="ru-RU" dirty="0"/>
          </a:p>
        </p:txBody>
      </p:sp>
      <p:pic>
        <p:nvPicPr>
          <p:cNvPr id="4" name="Содержимое 3" descr="п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060848"/>
            <a:ext cx="3059832" cy="3059832"/>
          </a:xfrm>
        </p:spPr>
      </p:pic>
      <p:pic>
        <p:nvPicPr>
          <p:cNvPr id="5" name="Рисунок 4" descr="ке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916832"/>
            <a:ext cx="3347864" cy="2224266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4283968" y="5805264"/>
            <a:ext cx="720080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</a:t>
            </a:r>
            <a:r>
              <a:rPr lang="ru-RU" dirty="0" err="1" smtClean="0"/>
              <a:t>Йомгаклау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Габдулла</a:t>
            </a:r>
            <a:r>
              <a:rPr lang="ru-RU" dirty="0" smtClean="0"/>
              <a:t> Тукай </a:t>
            </a:r>
            <a:r>
              <a:rPr lang="ru-RU" dirty="0" err="1" smtClean="0"/>
              <a:t>бөек шагыйрь</a:t>
            </a:r>
            <a:r>
              <a:rPr lang="ru-RU" dirty="0" smtClean="0"/>
              <a:t> Арча </a:t>
            </a:r>
            <a:r>
              <a:rPr lang="ru-RU" dirty="0" err="1" smtClean="0"/>
              <a:t>ягының Кушлавыч</a:t>
            </a:r>
            <a:r>
              <a:rPr lang="ru-RU" dirty="0" smtClean="0"/>
              <a:t> </a:t>
            </a:r>
            <a:r>
              <a:rPr lang="ru-RU" dirty="0" err="1" smtClean="0"/>
              <a:t>авылында</a:t>
            </a:r>
            <a:r>
              <a:rPr lang="ru-RU" dirty="0" smtClean="0"/>
              <a:t> 1886 </a:t>
            </a:r>
            <a:r>
              <a:rPr lang="ru-RU" dirty="0" err="1" smtClean="0"/>
              <a:t>елның </a:t>
            </a:r>
            <a:r>
              <a:rPr lang="ru-RU" dirty="0" smtClean="0"/>
              <a:t>26 </a:t>
            </a:r>
            <a:r>
              <a:rPr lang="ru-RU" dirty="0" err="1" smtClean="0"/>
              <a:t>апрелендә туа</a:t>
            </a:r>
            <a:r>
              <a:rPr lang="ru-RU" dirty="0" smtClean="0"/>
              <a:t> </a:t>
            </a:r>
            <a:r>
              <a:rPr lang="ru-RU" dirty="0" err="1" smtClean="0"/>
              <a:t>һәм  </a:t>
            </a:r>
            <a:r>
              <a:rPr lang="ru-RU" dirty="0" smtClean="0"/>
              <a:t>1913нче </a:t>
            </a:r>
            <a:r>
              <a:rPr lang="ru-RU" dirty="0" err="1" smtClean="0"/>
              <a:t>елның  </a:t>
            </a:r>
            <a:r>
              <a:rPr lang="ru-RU" dirty="0" smtClean="0"/>
              <a:t>15 </a:t>
            </a:r>
            <a:r>
              <a:rPr lang="ru-RU" dirty="0" err="1" smtClean="0"/>
              <a:t>апрельдә яшенд</a:t>
            </a:r>
            <a:r>
              <a:rPr lang="tt-RU" dirty="0" smtClean="0"/>
              <a:t>ә кызганычка каршы үлә.</a:t>
            </a:r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979712" y="5949280"/>
            <a:ext cx="86409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Эчтәлек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>
                <a:hlinkClick r:id="rId2" action="ppaction://hlinksldjump"/>
              </a:rPr>
              <a:t>Тукайның автобиографиясе</a:t>
            </a:r>
            <a:endParaRPr lang="tt-RU" dirty="0" smtClean="0"/>
          </a:p>
          <a:p>
            <a:r>
              <a:rPr lang="tt-RU" dirty="0" smtClean="0">
                <a:hlinkClick r:id="rId3" action="ppaction://hlinksldjump"/>
              </a:rPr>
              <a:t>Тукайның иҗаты</a:t>
            </a:r>
            <a:endParaRPr lang="tt-RU" dirty="0" smtClean="0"/>
          </a:p>
          <a:p>
            <a:r>
              <a:rPr lang="tt-RU" dirty="0" smtClean="0">
                <a:hlinkClick r:id="rId4" action="ppaction://hlinksldjump"/>
              </a:rPr>
              <a:t>Тукайның әсәрләре</a:t>
            </a:r>
            <a:endParaRPr lang="tt-RU" dirty="0" smtClean="0"/>
          </a:p>
          <a:p>
            <a:r>
              <a:rPr lang="tt-RU" dirty="0" smtClean="0">
                <a:hlinkClick r:id="rId5" action="ppaction://hlinksldjump"/>
              </a:rPr>
              <a:t>Тукайга багышланган музей</a:t>
            </a:r>
            <a:endParaRPr lang="tt-RU" dirty="0" smtClean="0"/>
          </a:p>
          <a:p>
            <a:r>
              <a:rPr lang="tt-RU" dirty="0" smtClean="0">
                <a:hlinkClick r:id="rId6" action="ppaction://hlinksldjump"/>
              </a:rPr>
              <a:t>Йомгаклау</a:t>
            </a:r>
            <a:endParaRPr lang="tt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Тукайның автобиографиясе (1бит)</a:t>
            </a:r>
            <a:endParaRPr lang="ru-RU" dirty="0"/>
          </a:p>
        </p:txBody>
      </p:sp>
      <p:pic>
        <p:nvPicPr>
          <p:cNvPr id="4" name="Содержимое 3" descr="225px-Tuqay_portrai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2346548" cy="3306025"/>
          </a:xfrm>
        </p:spPr>
      </p:pic>
      <p:sp>
        <p:nvSpPr>
          <p:cNvPr id="5" name="Прямоугольник 4"/>
          <p:cNvSpPr/>
          <p:nvPr/>
        </p:nvSpPr>
        <p:spPr>
          <a:xfrm>
            <a:off x="3419872" y="1196752"/>
            <a:ext cx="53285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Бөек шагыйрь</a:t>
            </a:r>
            <a:r>
              <a:rPr lang="ru-RU" sz="2400" dirty="0" smtClean="0"/>
              <a:t> Арча </a:t>
            </a:r>
            <a:r>
              <a:rPr lang="ru-RU" sz="2400" dirty="0" err="1" smtClean="0"/>
              <a:t>ягының Кушлавыч</a:t>
            </a:r>
            <a:r>
              <a:rPr lang="ru-RU" sz="2400" dirty="0" smtClean="0"/>
              <a:t> </a:t>
            </a:r>
            <a:r>
              <a:rPr lang="ru-RU" sz="2400" dirty="0" err="1" smtClean="0"/>
              <a:t>авылында</a:t>
            </a:r>
            <a:r>
              <a:rPr lang="ru-RU" sz="2400" dirty="0" smtClean="0"/>
              <a:t> 1886 </a:t>
            </a:r>
            <a:r>
              <a:rPr lang="ru-RU" sz="2400" dirty="0" err="1" smtClean="0"/>
              <a:t>елның </a:t>
            </a:r>
            <a:r>
              <a:rPr lang="ru-RU" sz="2400" dirty="0" smtClean="0"/>
              <a:t>26 </a:t>
            </a:r>
            <a:r>
              <a:rPr lang="ru-RU" sz="2400" dirty="0" err="1" smtClean="0"/>
              <a:t>апрелендә </a:t>
            </a:r>
            <a:r>
              <a:rPr lang="ru-RU" sz="2400" dirty="0" smtClean="0"/>
              <a:t>(иске стиль </a:t>
            </a:r>
            <a:r>
              <a:rPr lang="ru-RU" sz="2400" dirty="0" err="1" smtClean="0"/>
              <a:t>буенча</a:t>
            </a:r>
            <a:r>
              <a:rPr lang="ru-RU" sz="2400" dirty="0" smtClean="0"/>
              <a:t> 14 </a:t>
            </a:r>
            <a:r>
              <a:rPr lang="ru-RU" sz="2400" dirty="0" err="1" smtClean="0"/>
              <a:t>апрельдә</a:t>
            </a:r>
            <a:r>
              <a:rPr lang="ru-RU" sz="2400" dirty="0" smtClean="0"/>
              <a:t>) </a:t>
            </a:r>
            <a:r>
              <a:rPr lang="ru-RU" sz="2400" dirty="0" err="1" smtClean="0"/>
              <a:t>Мөхәммәтгариф </a:t>
            </a:r>
            <a:r>
              <a:rPr lang="ru-RU" sz="2400" dirty="0" smtClean="0"/>
              <a:t>мулла </a:t>
            </a:r>
            <a:r>
              <a:rPr lang="ru-RU" sz="2400" dirty="0" err="1" smtClean="0"/>
              <a:t>гаиләсендә дөньяга килә</a:t>
            </a:r>
            <a:r>
              <a:rPr lang="ru-RU" sz="2400" dirty="0" smtClean="0"/>
              <a:t>. </a:t>
            </a:r>
            <a:r>
              <a:rPr lang="ru-RU" sz="2400" dirty="0" err="1" smtClean="0"/>
              <a:t>Малай</a:t>
            </a:r>
            <a:r>
              <a:rPr lang="ru-RU" sz="2400" dirty="0" smtClean="0"/>
              <a:t> </a:t>
            </a:r>
            <a:r>
              <a:rPr lang="ru-RU" sz="2400" dirty="0" err="1" smtClean="0"/>
              <a:t>туып</a:t>
            </a:r>
            <a:r>
              <a:rPr lang="ru-RU" sz="2400" dirty="0" smtClean="0"/>
              <a:t> </a:t>
            </a:r>
            <a:r>
              <a:rPr lang="ru-RU" sz="2400" dirty="0" err="1" smtClean="0"/>
              <a:t>дүрт </a:t>
            </a:r>
            <a:r>
              <a:rPr lang="ru-RU" sz="2400" dirty="0" smtClean="0"/>
              <a:t>ай ярым </a:t>
            </a:r>
            <a:r>
              <a:rPr lang="ru-RU" sz="2400" dirty="0" err="1" smtClean="0"/>
              <a:t>үткәч</a:t>
            </a:r>
            <a:r>
              <a:rPr lang="ru-RU" sz="2400" dirty="0" smtClean="0"/>
              <a:t>, </a:t>
            </a:r>
            <a:r>
              <a:rPr lang="ru-RU" sz="2400" dirty="0" err="1" smtClean="0"/>
              <a:t>Мөхәммәтгариф хәзрәт үлеп китә</a:t>
            </a:r>
            <a:r>
              <a:rPr lang="ru-RU" sz="2400" dirty="0" smtClean="0"/>
              <a:t>. Тол калган </a:t>
            </a:r>
            <a:r>
              <a:rPr lang="ru-RU" sz="2400" dirty="0" err="1" smtClean="0"/>
              <a:t>Мәмдүдәне </a:t>
            </a:r>
            <a:r>
              <a:rPr lang="ru-RU" sz="2400" dirty="0" smtClean="0"/>
              <a:t>(</a:t>
            </a:r>
            <a:r>
              <a:rPr lang="ru-RU" sz="2400" dirty="0" err="1" smtClean="0"/>
              <a:t>Габдулланың әнисе</a:t>
            </a:r>
            <a:r>
              <a:rPr lang="ru-RU" sz="2400" dirty="0" smtClean="0"/>
              <a:t>...</a:t>
            </a:r>
            <a:r>
              <a:rPr lang="ru-RU" sz="2400" dirty="0" err="1" smtClean="0"/>
              <a:t>н</a:t>
            </a:r>
            <a:r>
              <a:rPr lang="ru-RU" sz="2400" dirty="0" smtClean="0"/>
              <a:t>) </a:t>
            </a:r>
            <a:r>
              <a:rPr lang="ru-RU" sz="2400" dirty="0" err="1" smtClean="0"/>
              <a:t>Сасна</a:t>
            </a:r>
            <a:r>
              <a:rPr lang="ru-RU" sz="2400" dirty="0" smtClean="0"/>
              <a:t> </a:t>
            </a:r>
            <a:r>
              <a:rPr lang="ru-RU" sz="2400" dirty="0" err="1" smtClean="0"/>
              <a:t>мулласына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кияүгә бирәләр.</a:t>
            </a:r>
            <a:r>
              <a:rPr lang="ru-RU" sz="2400" dirty="0" smtClean="0"/>
              <a:t> </a:t>
            </a:r>
            <a:r>
              <a:rPr lang="ru-RU" sz="2400" dirty="0" err="1" smtClean="0"/>
              <a:t>Бәләкәй Габдулланы</a:t>
            </a:r>
            <a:r>
              <a:rPr lang="ru-RU" sz="2400" dirty="0" smtClean="0"/>
              <a:t> </a:t>
            </a:r>
            <a:r>
              <a:rPr lang="ru-RU" sz="2400" dirty="0" err="1" smtClean="0"/>
              <a:t>авылның Шәрифә исемле</a:t>
            </a:r>
            <a:r>
              <a:rPr lang="ru-RU" sz="2400" dirty="0" smtClean="0"/>
              <a:t> </a:t>
            </a:r>
            <a:r>
              <a:rPr lang="ru-RU" sz="2400" dirty="0" err="1" smtClean="0"/>
              <a:t>фәкыйрь бер</a:t>
            </a:r>
            <a:r>
              <a:rPr lang="ru-RU" sz="2400" dirty="0" smtClean="0"/>
              <a:t> </a:t>
            </a:r>
            <a:r>
              <a:rPr lang="ru-RU" sz="2400" dirty="0" err="1" smtClean="0"/>
              <a:t>карчыгына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вакытлыча</a:t>
            </a:r>
            <a:r>
              <a:rPr lang="ru-RU" sz="2400" dirty="0" smtClean="0"/>
              <a:t> </a:t>
            </a:r>
            <a:r>
              <a:rPr lang="ru-RU" sz="2400" dirty="0" err="1" smtClean="0"/>
              <a:t>асрамага</a:t>
            </a:r>
            <a:r>
              <a:rPr lang="ru-RU" sz="2400" dirty="0" smtClean="0"/>
              <a:t> </a:t>
            </a:r>
            <a:r>
              <a:rPr lang="ru-RU" sz="2400" dirty="0" err="1" smtClean="0"/>
              <a:t>калдыралар</a:t>
            </a:r>
            <a:r>
              <a:rPr lang="ru-RU" sz="2400" dirty="0" smtClean="0"/>
              <a:t>. </a:t>
            </a:r>
            <a:r>
              <a:rPr lang="ru-RU" sz="2400" dirty="0" err="1" smtClean="0"/>
              <a:t>Әнә шуннан</a:t>
            </a:r>
            <a:r>
              <a:rPr lang="ru-RU" sz="2400" dirty="0" smtClean="0"/>
              <a:t> </a:t>
            </a:r>
            <a:r>
              <a:rPr lang="ru-RU" sz="2400" dirty="0" err="1" smtClean="0"/>
              <a:t>шагыйрьнең газаплы</a:t>
            </a:r>
            <a:r>
              <a:rPr lang="ru-RU" sz="2400" dirty="0" smtClean="0"/>
              <a:t>, </a:t>
            </a:r>
            <a:r>
              <a:rPr lang="ru-RU" sz="2400" dirty="0" err="1" smtClean="0"/>
              <a:t>авыр</a:t>
            </a:r>
            <a:r>
              <a:rPr lang="ru-RU" sz="2400" dirty="0" smtClean="0"/>
              <a:t> </a:t>
            </a:r>
            <a:r>
              <a:rPr lang="ru-RU" sz="2400" dirty="0" err="1" smtClean="0"/>
              <a:t>тормышы</a:t>
            </a:r>
            <a:r>
              <a:rPr lang="ru-RU" sz="2400" dirty="0" smtClean="0"/>
              <a:t> </a:t>
            </a:r>
            <a:r>
              <a:rPr lang="ru-RU" sz="2400" dirty="0" err="1" smtClean="0"/>
              <a:t>башлана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1835696" y="5949280"/>
            <a:ext cx="792088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99592" y="5877272"/>
            <a:ext cx="720080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408712" cy="1052736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Тукайның автобиографиясе (2бит)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325112"/>
          </a:xfrm>
        </p:spPr>
        <p:txBody>
          <a:bodyPr>
            <a:noAutofit/>
          </a:bodyPr>
          <a:lstStyle/>
          <a:p>
            <a:r>
              <a:rPr lang="ru-RU" sz="1400" dirty="0" err="1" smtClean="0"/>
              <a:t>Дөньяда бер</a:t>
            </a:r>
            <a:r>
              <a:rPr lang="ru-RU" sz="1400" dirty="0" smtClean="0"/>
              <a:t> </a:t>
            </a:r>
            <a:r>
              <a:rPr lang="ru-RU" sz="1400" dirty="0" err="1" smtClean="0"/>
              <a:t>генә шагыйрьнең дә җылылык эзләп үз гомерендә җиде-сигез хатынга</a:t>
            </a:r>
            <a:r>
              <a:rPr lang="ru-RU" sz="1400" dirty="0" smtClean="0"/>
              <a:t> </a:t>
            </a:r>
            <a:r>
              <a:rPr lang="ru-RU" sz="1400" dirty="0" err="1" smtClean="0"/>
              <a:t>«әни» дип</a:t>
            </a:r>
            <a:r>
              <a:rPr lang="ru-RU" sz="1400" dirty="0" smtClean="0"/>
              <a:t> </a:t>
            </a:r>
            <a:r>
              <a:rPr lang="ru-RU" sz="1400" dirty="0" err="1" smtClean="0"/>
              <a:t>дәшеп караганы</a:t>
            </a:r>
            <a:r>
              <a:rPr lang="ru-RU" sz="1400" dirty="0" smtClean="0"/>
              <a:t> </a:t>
            </a:r>
            <a:r>
              <a:rPr lang="ru-RU" sz="1400" dirty="0" err="1" smtClean="0"/>
              <a:t>булмагандыр</a:t>
            </a:r>
            <a:r>
              <a:rPr lang="ru-RU" sz="1400" dirty="0" smtClean="0"/>
              <a:t>. </a:t>
            </a:r>
            <a:r>
              <a:rPr lang="ru-RU" sz="1400" dirty="0" err="1" smtClean="0"/>
              <a:t>Габдулла</a:t>
            </a:r>
            <a:r>
              <a:rPr lang="ru-RU" sz="1400" dirty="0" smtClean="0"/>
              <a:t> </a:t>
            </a:r>
            <a:r>
              <a:rPr lang="ru-RU" sz="1400" dirty="0" err="1" smtClean="0"/>
              <a:t>исә әнә шундый</a:t>
            </a:r>
            <a:r>
              <a:rPr lang="ru-RU" sz="1400" dirty="0" smtClean="0"/>
              <a:t> </a:t>
            </a:r>
            <a:r>
              <a:rPr lang="ru-RU" sz="1400" dirty="0" err="1" smtClean="0"/>
              <a:t>язмыш</a:t>
            </a:r>
            <a:r>
              <a:rPr lang="ru-RU" sz="1400" dirty="0" smtClean="0"/>
              <a:t> </a:t>
            </a:r>
            <a:r>
              <a:rPr lang="ru-RU" sz="1400" dirty="0" err="1" smtClean="0"/>
              <a:t>кичерә.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Бераз</a:t>
            </a:r>
            <a:r>
              <a:rPr lang="ru-RU" sz="1400" dirty="0" smtClean="0"/>
              <a:t> </a:t>
            </a:r>
            <a:r>
              <a:rPr lang="ru-RU" sz="1400" dirty="0" err="1" smtClean="0"/>
              <a:t>соңрак аны</a:t>
            </a:r>
            <a:r>
              <a:rPr lang="ru-RU" sz="1400" dirty="0" smtClean="0"/>
              <a:t> </a:t>
            </a:r>
            <a:r>
              <a:rPr lang="ru-RU" sz="1400" dirty="0" err="1" smtClean="0"/>
              <a:t>үз әнисе яңа гаиләсенә алдыра</a:t>
            </a:r>
            <a:r>
              <a:rPr lang="ru-RU" sz="1400" dirty="0" smtClean="0"/>
              <a:t>. </a:t>
            </a:r>
            <a:r>
              <a:rPr lang="ru-RU" sz="1400" dirty="0" err="1" smtClean="0"/>
              <a:t>Шагыйрьнең «Исемдә калганнар</a:t>
            </a:r>
            <a:r>
              <a:rPr lang="ru-RU" sz="1400" dirty="0" smtClean="0"/>
              <a:t>» </a:t>
            </a:r>
            <a:r>
              <a:rPr lang="ru-RU" sz="1400" dirty="0" err="1" smtClean="0"/>
              <a:t>дигән автобиографик</a:t>
            </a:r>
            <a:r>
              <a:rPr lang="ru-RU" sz="1400" dirty="0" smtClean="0"/>
              <a:t> </a:t>
            </a:r>
            <a:r>
              <a:rPr lang="ru-RU" sz="1400" dirty="0" err="1" smtClean="0"/>
              <a:t>әсәрен укыганда</a:t>
            </a:r>
            <a:r>
              <a:rPr lang="ru-RU" sz="1400" dirty="0" smtClean="0"/>
              <a:t> </a:t>
            </a:r>
            <a:r>
              <a:rPr lang="ru-RU" sz="1400" dirty="0" err="1" smtClean="0"/>
              <a:t>шул</a:t>
            </a:r>
            <a:r>
              <a:rPr lang="ru-RU" sz="1400" dirty="0" smtClean="0"/>
              <a:t> </a:t>
            </a:r>
            <a:r>
              <a:rPr lang="ru-RU" sz="1400" dirty="0" err="1" smtClean="0"/>
              <a:t>урынга</a:t>
            </a:r>
            <a:r>
              <a:rPr lang="ru-RU" sz="1400" dirty="0" smtClean="0"/>
              <a:t> </a:t>
            </a:r>
            <a:r>
              <a:rPr lang="ru-RU" sz="1400" dirty="0" err="1" smtClean="0"/>
              <a:t>җиткәч, иркен</a:t>
            </a:r>
            <a:r>
              <a:rPr lang="ru-RU" sz="1400" dirty="0" smtClean="0"/>
              <a:t> </a:t>
            </a:r>
            <a:r>
              <a:rPr lang="ru-RU" sz="1400" dirty="0" err="1" smtClean="0"/>
              <a:t>сулап</a:t>
            </a:r>
            <a:r>
              <a:rPr lang="ru-RU" sz="1400" dirty="0" smtClean="0"/>
              <a:t> </a:t>
            </a:r>
            <a:r>
              <a:rPr lang="ru-RU" sz="1400" dirty="0" err="1" smtClean="0"/>
              <a:t>куясың: рәхәткә тарыды</a:t>
            </a:r>
            <a:r>
              <a:rPr lang="ru-RU" sz="1400" dirty="0" smtClean="0"/>
              <a:t> </a:t>
            </a:r>
            <a:r>
              <a:rPr lang="ru-RU" sz="1400" dirty="0" err="1" smtClean="0"/>
              <a:t>сабый</a:t>
            </a:r>
            <a:r>
              <a:rPr lang="ru-RU" sz="1400" dirty="0" smtClean="0"/>
              <a:t>, </a:t>
            </a:r>
            <a:r>
              <a:rPr lang="ru-RU" sz="1400" dirty="0" err="1" smtClean="0"/>
              <a:t>дисең.</a:t>
            </a:r>
            <a:r>
              <a:rPr lang="ru-RU" sz="1400" dirty="0" smtClean="0"/>
              <a:t> </a:t>
            </a:r>
            <a:r>
              <a:rPr lang="ru-RU" sz="1400" dirty="0" err="1" smtClean="0"/>
              <a:t>Ләкин бу</a:t>
            </a:r>
            <a:r>
              <a:rPr lang="ru-RU" sz="1400" dirty="0" smtClean="0"/>
              <a:t> </a:t>
            </a:r>
            <a:r>
              <a:rPr lang="ru-RU" sz="1400" dirty="0" err="1" smtClean="0"/>
              <a:t>рәхәт озакка</a:t>
            </a:r>
            <a:r>
              <a:rPr lang="ru-RU" sz="1400" dirty="0" smtClean="0"/>
              <a:t> </a:t>
            </a:r>
            <a:r>
              <a:rPr lang="ru-RU" sz="1400" dirty="0" err="1" smtClean="0"/>
              <a:t>бармый</a:t>
            </a:r>
            <a:r>
              <a:rPr lang="ru-RU" sz="1400" dirty="0" smtClean="0"/>
              <a:t>: </a:t>
            </a:r>
            <a:r>
              <a:rPr lang="ru-RU" sz="1400" dirty="0" err="1" smtClean="0"/>
              <a:t>әнисе дөнья </a:t>
            </a:r>
            <a:r>
              <a:rPr lang="ru-RU" sz="1400" dirty="0" smtClean="0"/>
              <a:t>куя да, </a:t>
            </a:r>
            <a:r>
              <a:rPr lang="ru-RU" sz="1400" dirty="0" err="1" smtClean="0"/>
              <a:t>Габдулла</a:t>
            </a:r>
            <a:r>
              <a:rPr lang="ru-RU" sz="1400" dirty="0" smtClean="0"/>
              <a:t> </a:t>
            </a:r>
            <a:r>
              <a:rPr lang="ru-RU" sz="1400" dirty="0" err="1" smtClean="0"/>
              <a:t>дөм ятим</a:t>
            </a:r>
            <a:r>
              <a:rPr lang="ru-RU" sz="1400" dirty="0" smtClean="0"/>
              <a:t> кала. </a:t>
            </a:r>
            <a:r>
              <a:rPr lang="ru-RU" sz="1400" dirty="0" err="1" smtClean="0"/>
              <a:t>Сасна</a:t>
            </a:r>
            <a:r>
              <a:rPr lang="ru-RU" sz="1400" dirty="0" smtClean="0"/>
              <a:t> </a:t>
            </a:r>
            <a:r>
              <a:rPr lang="ru-RU" sz="1400" dirty="0" err="1" smtClean="0"/>
              <a:t>мулласы</a:t>
            </a:r>
            <a:r>
              <a:rPr lang="ru-RU" sz="1400" dirty="0" smtClean="0"/>
              <a:t> </a:t>
            </a:r>
            <a:r>
              <a:rPr lang="ru-RU" sz="1400" dirty="0" err="1" smtClean="0"/>
              <a:t>бу</a:t>
            </a:r>
            <a:r>
              <a:rPr lang="ru-RU" sz="1400" dirty="0" smtClean="0"/>
              <a:t> </a:t>
            </a:r>
            <a:r>
              <a:rPr lang="ru-RU" sz="1400" dirty="0" err="1" smtClean="0"/>
              <a:t>ятимне</a:t>
            </a:r>
            <a:r>
              <a:rPr lang="ru-RU" sz="1400" dirty="0" smtClean="0"/>
              <a:t> </a:t>
            </a:r>
            <a:r>
              <a:rPr lang="ru-RU" sz="1400" dirty="0" err="1" smtClean="0"/>
              <a:t>Өчилегә </a:t>
            </a:r>
            <a:r>
              <a:rPr lang="ru-RU" sz="1400" dirty="0" smtClean="0"/>
              <a:t>– </a:t>
            </a:r>
            <a:r>
              <a:rPr lang="ru-RU" sz="1400" dirty="0" err="1" smtClean="0"/>
              <a:t>Габдулланың әнисенең атасына</a:t>
            </a:r>
            <a:r>
              <a:rPr lang="ru-RU" sz="1400" dirty="0" smtClean="0"/>
              <a:t> </a:t>
            </a:r>
            <a:r>
              <a:rPr lang="ru-RU" sz="1400" dirty="0" err="1" smtClean="0"/>
              <a:t>кайтарып</a:t>
            </a:r>
            <a:r>
              <a:rPr lang="ru-RU" sz="1400" dirty="0" smtClean="0"/>
              <a:t> </a:t>
            </a:r>
            <a:r>
              <a:rPr lang="ru-RU" sz="1400" dirty="0" err="1" smtClean="0"/>
              <a:t>бирә.</a:t>
            </a:r>
            <a:r>
              <a:rPr lang="ru-RU" sz="1400" dirty="0" smtClean="0"/>
              <a:t> </a:t>
            </a:r>
            <a:r>
              <a:rPr lang="ru-RU" sz="1400" dirty="0" err="1" smtClean="0"/>
              <a:t>Монда</a:t>
            </a:r>
            <a:r>
              <a:rPr lang="ru-RU" sz="1400" dirty="0" smtClean="0"/>
              <a:t> </a:t>
            </a:r>
            <a:r>
              <a:rPr lang="ru-RU" sz="1400" dirty="0" err="1" smtClean="0"/>
              <a:t>исә аның үги әбисе, күп балалы</a:t>
            </a:r>
            <a:r>
              <a:rPr lang="ru-RU" sz="1400" dirty="0" smtClean="0"/>
              <a:t> </a:t>
            </a:r>
            <a:r>
              <a:rPr lang="ru-RU" sz="1400" dirty="0" err="1" smtClean="0"/>
              <a:t>гаилә.</a:t>
            </a:r>
            <a:r>
              <a:rPr lang="ru-RU" sz="1400" dirty="0" smtClean="0"/>
              <a:t> </a:t>
            </a:r>
            <a:r>
              <a:rPr lang="ru-RU" sz="1400" dirty="0" err="1" smtClean="0"/>
              <a:t>«Үги әбинең алты</a:t>
            </a:r>
            <a:r>
              <a:rPr lang="ru-RU" sz="1400" dirty="0" smtClean="0"/>
              <a:t> </a:t>
            </a:r>
            <a:r>
              <a:rPr lang="ru-RU" sz="1400" dirty="0" err="1" smtClean="0"/>
              <a:t>күгәрченнәре эчендә </a:t>
            </a:r>
            <a:r>
              <a:rPr lang="ru-RU" sz="1400" dirty="0" smtClean="0"/>
              <a:t>мин </a:t>
            </a:r>
            <a:r>
              <a:rPr lang="ru-RU" sz="1400" dirty="0" err="1" smtClean="0"/>
              <a:t>бер</a:t>
            </a:r>
            <a:r>
              <a:rPr lang="ru-RU" sz="1400" dirty="0" smtClean="0"/>
              <a:t> </a:t>
            </a:r>
            <a:r>
              <a:rPr lang="ru-RU" sz="1400" dirty="0" err="1" smtClean="0"/>
              <a:t>чәүкә булганга</a:t>
            </a:r>
            <a:r>
              <a:rPr lang="ru-RU" sz="1400" dirty="0" smtClean="0"/>
              <a:t>, мине </a:t>
            </a:r>
            <a:r>
              <a:rPr lang="ru-RU" sz="1400" dirty="0" err="1" smtClean="0"/>
              <a:t>җыласам </a:t>
            </a:r>
            <a:r>
              <a:rPr lang="ru-RU" sz="1400" dirty="0" smtClean="0"/>
              <a:t>– </a:t>
            </a:r>
            <a:r>
              <a:rPr lang="ru-RU" sz="1400" dirty="0" err="1" smtClean="0"/>
              <a:t>юатучы</a:t>
            </a:r>
            <a:r>
              <a:rPr lang="ru-RU" sz="1400" dirty="0" smtClean="0"/>
              <a:t>, </a:t>
            </a:r>
            <a:r>
              <a:rPr lang="ru-RU" sz="1400" dirty="0" err="1" smtClean="0"/>
              <a:t>иркәләним дисәм </a:t>
            </a:r>
            <a:r>
              <a:rPr lang="ru-RU" sz="1400" dirty="0" smtClean="0"/>
              <a:t>— </a:t>
            </a:r>
            <a:r>
              <a:rPr lang="ru-RU" sz="1400" dirty="0" err="1" smtClean="0"/>
              <a:t>сөюче</a:t>
            </a:r>
            <a:r>
              <a:rPr lang="ru-RU" sz="1400" dirty="0" smtClean="0"/>
              <a:t>, </a:t>
            </a:r>
            <a:r>
              <a:rPr lang="ru-RU" sz="1400" dirty="0" err="1" smtClean="0"/>
              <a:t>ашыйсым-эчәсем килсә </a:t>
            </a:r>
            <a:r>
              <a:rPr lang="ru-RU" sz="1400" dirty="0" smtClean="0"/>
              <a:t>— </a:t>
            </a:r>
            <a:r>
              <a:rPr lang="ru-RU" sz="1400" dirty="0" err="1" smtClean="0"/>
              <a:t>кызганучы</a:t>
            </a:r>
            <a:r>
              <a:rPr lang="ru-RU" sz="1400" dirty="0" smtClean="0"/>
              <a:t> </a:t>
            </a:r>
            <a:r>
              <a:rPr lang="ru-RU" sz="1400" dirty="0" err="1" smtClean="0"/>
              <a:t>бер</a:t>
            </a:r>
            <a:r>
              <a:rPr lang="ru-RU" sz="1400" dirty="0" smtClean="0"/>
              <a:t> </a:t>
            </a:r>
            <a:r>
              <a:rPr lang="ru-RU" sz="1400" dirty="0" err="1" smtClean="0"/>
              <a:t>дә булмаган</a:t>
            </a:r>
            <a:r>
              <a:rPr lang="ru-RU" sz="1400" dirty="0" smtClean="0"/>
              <a:t>, </a:t>
            </a:r>
            <a:r>
              <a:rPr lang="ru-RU" sz="1400" dirty="0" err="1" smtClean="0"/>
              <a:t>мине</a:t>
            </a:r>
            <a:r>
              <a:rPr lang="ru-RU" sz="1400" dirty="0" smtClean="0"/>
              <a:t> </a:t>
            </a:r>
            <a:r>
              <a:rPr lang="ru-RU" sz="1400" dirty="0" err="1" smtClean="0"/>
              <a:t>эткәннәр дә төрткәннәр</a:t>
            </a:r>
            <a:r>
              <a:rPr lang="ru-RU" sz="1400" dirty="0" smtClean="0"/>
              <a:t>...» </a:t>
            </a:r>
            <a:r>
              <a:rPr lang="ru-RU" sz="1400" dirty="0" err="1" smtClean="0"/>
              <a:t>дип</a:t>
            </a:r>
            <a:r>
              <a:rPr lang="ru-RU" sz="1400" dirty="0" smtClean="0"/>
              <a:t> </a:t>
            </a:r>
            <a:r>
              <a:rPr lang="ru-RU" sz="1400" dirty="0" err="1" smtClean="0"/>
              <a:t>язды</a:t>
            </a:r>
            <a:r>
              <a:rPr lang="ru-RU" sz="1400" dirty="0" smtClean="0"/>
              <a:t> </a:t>
            </a:r>
            <a:r>
              <a:rPr lang="ru-RU" sz="1400" dirty="0" err="1" smtClean="0"/>
              <a:t>шагыйрь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r>
              <a:rPr lang="ru-RU" sz="1400" dirty="0" err="1" smtClean="0"/>
              <a:t>Бәләкәй Габдулла</a:t>
            </a:r>
            <a:r>
              <a:rPr lang="ru-RU" sz="1400" dirty="0" smtClean="0"/>
              <a:t> </a:t>
            </a:r>
            <a:r>
              <a:rPr lang="ru-RU" sz="1400" dirty="0" err="1" smtClean="0"/>
              <a:t>монда</a:t>
            </a:r>
            <a:r>
              <a:rPr lang="ru-RU" sz="1400" dirty="0" smtClean="0"/>
              <a:t> </a:t>
            </a:r>
            <a:r>
              <a:rPr lang="ru-RU" sz="1400" dirty="0" err="1" smtClean="0"/>
              <a:t>ятимлекне</a:t>
            </a:r>
            <a:r>
              <a:rPr lang="ru-RU" sz="1400" dirty="0" smtClean="0"/>
              <a:t> </a:t>
            </a:r>
            <a:r>
              <a:rPr lang="ru-RU" sz="1400" dirty="0" err="1" smtClean="0"/>
              <a:t>генә түгел, ачлыкны</a:t>
            </a:r>
            <a:r>
              <a:rPr lang="ru-RU" sz="1400" dirty="0" smtClean="0"/>
              <a:t> да </a:t>
            </a:r>
            <a:r>
              <a:rPr lang="ru-RU" sz="1400" dirty="0" err="1" smtClean="0"/>
              <a:t>татый</a:t>
            </a:r>
            <a:r>
              <a:rPr lang="ru-RU" sz="1400" dirty="0" smtClean="0"/>
              <a:t>. </a:t>
            </a:r>
            <a:r>
              <a:rPr lang="ru-RU" sz="1400" dirty="0" err="1" smtClean="0"/>
              <a:t>Бабасы</a:t>
            </a:r>
            <a:r>
              <a:rPr lang="ru-RU" sz="1400" dirty="0" smtClean="0"/>
              <a:t>, </a:t>
            </a:r>
            <a:r>
              <a:rPr lang="ru-RU" sz="1400" dirty="0" err="1" smtClean="0"/>
              <a:t>күрше авыллардан</a:t>
            </a:r>
            <a:r>
              <a:rPr lang="ru-RU" sz="1400" dirty="0" smtClean="0"/>
              <a:t> </a:t>
            </a:r>
            <a:r>
              <a:rPr lang="ru-RU" sz="1400" dirty="0" err="1" smtClean="0"/>
              <a:t>икмәк сыныклары</a:t>
            </a:r>
            <a:r>
              <a:rPr lang="ru-RU" sz="1400" dirty="0" smtClean="0"/>
              <a:t> </a:t>
            </a:r>
            <a:r>
              <a:rPr lang="ru-RU" sz="1400" dirty="0" err="1" smtClean="0"/>
              <a:t>теләнеп алып</a:t>
            </a:r>
            <a:r>
              <a:rPr lang="ru-RU" sz="1400" dirty="0" smtClean="0"/>
              <a:t> </a:t>
            </a:r>
            <a:r>
              <a:rPr lang="ru-RU" sz="1400" dirty="0" err="1" smtClean="0"/>
              <a:t>кайтып</a:t>
            </a:r>
            <a:r>
              <a:rPr lang="ru-RU" sz="1400" dirty="0" smtClean="0"/>
              <a:t>, </a:t>
            </a:r>
            <a:r>
              <a:rPr lang="ru-RU" sz="1400" dirty="0" err="1" smtClean="0"/>
              <a:t>балаларын</a:t>
            </a:r>
            <a:r>
              <a:rPr lang="ru-RU" sz="1400" dirty="0" smtClean="0"/>
              <a:t> </a:t>
            </a:r>
            <a:r>
              <a:rPr lang="ru-RU" sz="1400" dirty="0" err="1" smtClean="0"/>
              <a:t>ач</a:t>
            </a:r>
            <a:r>
              <a:rPr lang="ru-RU" sz="1400" dirty="0" smtClean="0"/>
              <a:t> </a:t>
            </a:r>
            <a:r>
              <a:rPr lang="ru-RU" sz="1400" dirty="0" err="1" smtClean="0"/>
              <a:t>үлемнән саклый</a:t>
            </a:r>
            <a:r>
              <a:rPr lang="ru-RU" sz="1400" dirty="0" smtClean="0"/>
              <a:t>. Ә </a:t>
            </a:r>
            <a:r>
              <a:rPr lang="ru-RU" sz="1400" dirty="0" err="1" smtClean="0"/>
              <a:t>бервакыт</a:t>
            </a:r>
            <a:r>
              <a:rPr lang="ru-RU" sz="1400" dirty="0" smtClean="0"/>
              <a:t> </a:t>
            </a:r>
            <a:r>
              <a:rPr lang="ru-RU" sz="1400" dirty="0" err="1" smtClean="0"/>
              <a:t>баланы</a:t>
            </a:r>
            <a:r>
              <a:rPr lang="ru-RU" sz="1400" dirty="0" smtClean="0"/>
              <a:t>, </a:t>
            </a:r>
            <a:r>
              <a:rPr lang="ru-RU" sz="1400" dirty="0" err="1" smtClean="0"/>
              <a:t>Казанга</a:t>
            </a:r>
            <a:r>
              <a:rPr lang="ru-RU" sz="1400" dirty="0" smtClean="0"/>
              <a:t> </a:t>
            </a:r>
            <a:r>
              <a:rPr lang="ru-RU" sz="1400" dirty="0" err="1" smtClean="0"/>
              <a:t>баручы</a:t>
            </a:r>
            <a:r>
              <a:rPr lang="ru-RU" sz="1400" dirty="0" smtClean="0"/>
              <a:t> </a:t>
            </a:r>
            <a:r>
              <a:rPr lang="ru-RU" sz="1400" dirty="0" err="1" smtClean="0"/>
              <a:t>бер</a:t>
            </a:r>
            <a:r>
              <a:rPr lang="ru-RU" sz="1400" dirty="0" smtClean="0"/>
              <a:t> </a:t>
            </a:r>
            <a:r>
              <a:rPr lang="ru-RU" sz="1400" dirty="0" err="1" smtClean="0"/>
              <a:t>ямщиккә утыртып</a:t>
            </a:r>
            <a:r>
              <a:rPr lang="ru-RU" sz="1400" dirty="0" smtClean="0"/>
              <a:t>, </a:t>
            </a:r>
            <a:r>
              <a:rPr lang="ru-RU" sz="1400" dirty="0" err="1" smtClean="0"/>
              <a:t>ерак</a:t>
            </a:r>
            <a:r>
              <a:rPr lang="ru-RU" sz="1400" dirty="0" smtClean="0"/>
              <a:t>, </a:t>
            </a:r>
            <a:r>
              <a:rPr lang="ru-RU" sz="1400" dirty="0" err="1" smtClean="0"/>
              <a:t>билгесез</a:t>
            </a:r>
            <a:r>
              <a:rPr lang="ru-RU" sz="1400" dirty="0" smtClean="0"/>
              <a:t> </a:t>
            </a:r>
            <a:r>
              <a:rPr lang="ru-RU" sz="1400" dirty="0" err="1" smtClean="0"/>
              <a:t>сәфәргә озаталар</a:t>
            </a:r>
            <a:r>
              <a:rPr lang="ru-RU" sz="1400" dirty="0" smtClean="0"/>
              <a:t>. Теге ямщик </a:t>
            </a:r>
            <a:r>
              <a:rPr lang="ru-RU" sz="1400" dirty="0" err="1" smtClean="0"/>
              <a:t>исә Печән базарына</a:t>
            </a:r>
            <a:r>
              <a:rPr lang="ru-RU" sz="1400" dirty="0" smtClean="0"/>
              <a:t> </a:t>
            </a:r>
            <a:r>
              <a:rPr lang="ru-RU" sz="1400" dirty="0" err="1" smtClean="0"/>
              <a:t>килгәч</a:t>
            </a:r>
            <a:r>
              <a:rPr lang="ru-RU" sz="1400" dirty="0" smtClean="0"/>
              <a:t>: «</a:t>
            </a:r>
            <a:r>
              <a:rPr lang="ru-RU" sz="1400" dirty="0" err="1" smtClean="0"/>
              <a:t>Асрарга</a:t>
            </a:r>
            <a:r>
              <a:rPr lang="ru-RU" sz="1400" dirty="0" smtClean="0"/>
              <a:t> бала </a:t>
            </a:r>
            <a:r>
              <a:rPr lang="ru-RU" sz="1400" dirty="0" err="1" smtClean="0"/>
              <a:t>бирәм</a:t>
            </a:r>
            <a:r>
              <a:rPr lang="ru-RU" sz="1400" dirty="0" smtClean="0"/>
              <a:t>, кем ала?» — </a:t>
            </a:r>
            <a:r>
              <a:rPr lang="ru-RU" sz="1400" dirty="0" err="1" smtClean="0"/>
              <a:t>дип</a:t>
            </a:r>
            <a:r>
              <a:rPr lang="ru-RU" sz="1400" dirty="0" smtClean="0"/>
              <a:t> </a:t>
            </a:r>
            <a:r>
              <a:rPr lang="ru-RU" sz="1400" dirty="0" err="1" smtClean="0"/>
              <a:t>кычкырып</a:t>
            </a:r>
            <a:r>
              <a:rPr lang="ru-RU" sz="1400" dirty="0" smtClean="0"/>
              <a:t> </a:t>
            </a:r>
            <a:r>
              <a:rPr lang="ru-RU" sz="1400" dirty="0" err="1" smtClean="0"/>
              <a:t>йөри.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Халык</a:t>
            </a:r>
            <a:r>
              <a:rPr lang="ru-RU" sz="1400" dirty="0" smtClean="0"/>
              <a:t> </a:t>
            </a:r>
            <a:r>
              <a:rPr lang="ru-RU" sz="1400" dirty="0" err="1" smtClean="0"/>
              <a:t>арасыннан</a:t>
            </a:r>
            <a:r>
              <a:rPr lang="ru-RU" sz="1400" dirty="0" smtClean="0"/>
              <a:t> </a:t>
            </a:r>
            <a:r>
              <a:rPr lang="ru-RU" sz="1400" dirty="0" err="1" smtClean="0"/>
              <a:t>бер</a:t>
            </a:r>
            <a:r>
              <a:rPr lang="ru-RU" sz="1400" dirty="0" smtClean="0"/>
              <a:t> </a:t>
            </a:r>
            <a:r>
              <a:rPr lang="ru-RU" sz="1400" dirty="0" err="1" smtClean="0"/>
              <a:t>кеше</a:t>
            </a:r>
            <a:r>
              <a:rPr lang="ru-RU" sz="1400" dirty="0" smtClean="0"/>
              <a:t> </a:t>
            </a:r>
            <a:r>
              <a:rPr lang="ru-RU" sz="1400" dirty="0" err="1" smtClean="0"/>
              <a:t>чыгып</a:t>
            </a:r>
            <a:r>
              <a:rPr lang="ru-RU" sz="1400" dirty="0" smtClean="0"/>
              <a:t> </a:t>
            </a:r>
            <a:r>
              <a:rPr lang="ru-RU" sz="1400" dirty="0" err="1" smtClean="0"/>
              <a:t>малайны</a:t>
            </a:r>
            <a:r>
              <a:rPr lang="ru-RU" sz="1400" dirty="0" smtClean="0"/>
              <a:t> </a:t>
            </a:r>
            <a:r>
              <a:rPr lang="ru-RU" sz="1400" dirty="0" err="1" smtClean="0"/>
              <a:t>үзләренә алып</a:t>
            </a:r>
            <a:r>
              <a:rPr lang="ru-RU" sz="1400" dirty="0" smtClean="0"/>
              <a:t> </a:t>
            </a:r>
            <a:r>
              <a:rPr lang="ru-RU" sz="1400" dirty="0" err="1" smtClean="0"/>
              <a:t>кайта</a:t>
            </a:r>
            <a:r>
              <a:rPr lang="ru-RU" sz="1400" dirty="0" smtClean="0"/>
              <a:t>. </a:t>
            </a:r>
            <a:r>
              <a:rPr lang="ru-RU" sz="1400" dirty="0" err="1" smtClean="0"/>
              <a:t>Яңа бистә һөнәрчесе Мөхәммәтвәли абзый</a:t>
            </a:r>
            <a:r>
              <a:rPr lang="ru-RU" sz="1400" dirty="0" smtClean="0"/>
              <a:t> </a:t>
            </a:r>
            <a:r>
              <a:rPr lang="ru-RU" sz="1400" dirty="0" err="1" smtClean="0"/>
              <a:t>белән Газизә абыстай</a:t>
            </a:r>
            <a:r>
              <a:rPr lang="ru-RU" sz="1400" dirty="0" smtClean="0"/>
              <a:t> </a:t>
            </a:r>
            <a:r>
              <a:rPr lang="ru-RU" sz="1400" dirty="0" err="1" smtClean="0"/>
              <a:t>шулай</a:t>
            </a:r>
            <a:r>
              <a:rPr lang="ru-RU" sz="1400" dirty="0" smtClean="0"/>
              <a:t> </a:t>
            </a:r>
            <a:r>
              <a:rPr lang="ru-RU" sz="1400" dirty="0" err="1" smtClean="0"/>
              <a:t>итеп</a:t>
            </a:r>
            <a:r>
              <a:rPr lang="ru-RU" sz="1400" dirty="0" smtClean="0"/>
              <a:t> </a:t>
            </a:r>
            <a:r>
              <a:rPr lang="ru-RU" sz="1400" dirty="0" err="1" smtClean="0"/>
              <a:t>малайлы</a:t>
            </a:r>
            <a:r>
              <a:rPr lang="ru-RU" sz="1400" dirty="0" smtClean="0"/>
              <a:t> </a:t>
            </a:r>
            <a:r>
              <a:rPr lang="ru-RU" sz="1400" dirty="0" err="1" smtClean="0"/>
              <a:t>булалар</a:t>
            </a:r>
            <a:r>
              <a:rPr lang="ru-RU" sz="1400" dirty="0" smtClean="0"/>
              <a:t>. Тукай </a:t>
            </a:r>
            <a:r>
              <a:rPr lang="ru-RU" sz="1400" dirty="0" err="1" smtClean="0"/>
              <a:t>өчен бу</a:t>
            </a:r>
            <a:r>
              <a:rPr lang="ru-RU" sz="1400" dirty="0" smtClean="0"/>
              <a:t> </a:t>
            </a:r>
            <a:r>
              <a:rPr lang="ru-RU" sz="1400" dirty="0" err="1" smtClean="0"/>
              <a:t>исә </a:t>
            </a:r>
            <a:r>
              <a:rPr lang="ru-RU" sz="1400" dirty="0" smtClean="0"/>
              <a:t>— </a:t>
            </a:r>
            <a:r>
              <a:rPr lang="ru-RU" sz="1400" dirty="0" err="1" smtClean="0"/>
              <a:t>бишенче</a:t>
            </a:r>
            <a:r>
              <a:rPr lang="ru-RU" sz="1400" dirty="0" smtClean="0"/>
              <a:t> </a:t>
            </a:r>
            <a:r>
              <a:rPr lang="ru-RU" sz="1400" dirty="0" err="1" smtClean="0"/>
              <a:t>оя</a:t>
            </a:r>
            <a:r>
              <a:rPr lang="ru-RU" sz="1400" dirty="0" smtClean="0"/>
              <a:t>. </a:t>
            </a:r>
            <a:r>
              <a:rPr lang="ru-RU" sz="1400" dirty="0" err="1" smtClean="0"/>
              <a:t>Бәләкәй Габдулла</a:t>
            </a:r>
            <a:r>
              <a:rPr lang="ru-RU" sz="1400" dirty="0" smtClean="0"/>
              <a:t> </a:t>
            </a:r>
            <a:r>
              <a:rPr lang="ru-RU" sz="1400" dirty="0" err="1" smtClean="0"/>
              <a:t>бу</a:t>
            </a:r>
            <a:r>
              <a:rPr lang="ru-RU" sz="1400" dirty="0" smtClean="0"/>
              <a:t> </a:t>
            </a:r>
            <a:r>
              <a:rPr lang="ru-RU" sz="1400" dirty="0" err="1" smtClean="0"/>
              <a:t>гаиләсендә ике</a:t>
            </a:r>
            <a:r>
              <a:rPr lang="ru-RU" sz="1400" dirty="0" smtClean="0"/>
              <a:t> ел </a:t>
            </a:r>
            <a:r>
              <a:rPr lang="ru-RU" sz="1400" dirty="0" err="1" smtClean="0"/>
              <a:t>буена</a:t>
            </a:r>
            <a:r>
              <a:rPr lang="ru-RU" sz="1400" dirty="0" smtClean="0"/>
              <a:t> </a:t>
            </a:r>
            <a:r>
              <a:rPr lang="ru-RU" sz="1400" dirty="0" err="1" smtClean="0"/>
              <a:t>ярыйсы</a:t>
            </a:r>
            <a:r>
              <a:rPr lang="ru-RU" sz="1400" dirty="0" smtClean="0"/>
              <a:t> </a:t>
            </a:r>
            <a:r>
              <a:rPr lang="ru-RU" sz="1400" dirty="0" err="1" smtClean="0"/>
              <a:t>гына</a:t>
            </a:r>
            <a:r>
              <a:rPr lang="ru-RU" sz="1400" dirty="0" smtClean="0"/>
              <a:t> </a:t>
            </a:r>
            <a:r>
              <a:rPr lang="ru-RU" sz="1400" dirty="0" err="1" smtClean="0"/>
              <a:t>яшәгәч</a:t>
            </a:r>
            <a:r>
              <a:rPr lang="ru-RU" sz="1400" dirty="0" smtClean="0"/>
              <a:t>, </a:t>
            </a:r>
            <a:r>
              <a:rPr lang="ru-RU" sz="1400" dirty="0" err="1" smtClean="0"/>
              <a:t>тагын</a:t>
            </a:r>
            <a:r>
              <a:rPr lang="ru-RU" sz="1400" dirty="0" smtClean="0"/>
              <a:t> </a:t>
            </a:r>
            <a:r>
              <a:rPr lang="ru-RU" sz="1400" dirty="0" err="1" smtClean="0"/>
              <a:t>артып</a:t>
            </a:r>
            <a:r>
              <a:rPr lang="ru-RU" sz="1400" dirty="0" smtClean="0"/>
              <a:t> кала; </a:t>
            </a:r>
            <a:r>
              <a:rPr lang="ru-RU" sz="1400" dirty="0" err="1" smtClean="0"/>
              <a:t>әти-әнисе авырып</a:t>
            </a:r>
            <a:r>
              <a:rPr lang="ru-RU" sz="1400" dirty="0" smtClean="0"/>
              <a:t> </a:t>
            </a:r>
            <a:r>
              <a:rPr lang="ru-RU" sz="1400" dirty="0" err="1" smtClean="0"/>
              <a:t>китә һәм: </a:t>
            </a:r>
            <a:r>
              <a:rPr lang="ru-RU" sz="1400" dirty="0" smtClean="0"/>
              <a:t>«Без </a:t>
            </a:r>
            <a:r>
              <a:rPr lang="ru-RU" sz="1400" dirty="0" err="1" smtClean="0"/>
              <a:t>үлсәк</a:t>
            </a:r>
            <a:r>
              <a:rPr lang="ru-RU" sz="1400" dirty="0" smtClean="0"/>
              <a:t>, </a:t>
            </a:r>
            <a:r>
              <a:rPr lang="ru-RU" sz="1400" dirty="0" err="1" smtClean="0"/>
              <a:t>бу</a:t>
            </a:r>
            <a:r>
              <a:rPr lang="ru-RU" sz="1400" dirty="0" smtClean="0"/>
              <a:t> бала кем </a:t>
            </a:r>
            <a:r>
              <a:rPr lang="ru-RU" sz="1400" dirty="0" err="1" smtClean="0"/>
              <a:t>кулына</a:t>
            </a:r>
            <a:r>
              <a:rPr lang="ru-RU" sz="1400" dirty="0" smtClean="0"/>
              <a:t> кала, </a:t>
            </a:r>
            <a:r>
              <a:rPr lang="ru-RU" sz="1400" dirty="0" err="1" smtClean="0"/>
              <a:t>ичмасам</a:t>
            </a:r>
            <a:r>
              <a:rPr lang="ru-RU" sz="1400" dirty="0" smtClean="0"/>
              <a:t>, </a:t>
            </a:r>
            <a:r>
              <a:rPr lang="ru-RU" sz="1400" dirty="0" err="1" smtClean="0"/>
              <a:t>авылына</a:t>
            </a:r>
            <a:r>
              <a:rPr lang="ru-RU" sz="1400" dirty="0" smtClean="0"/>
              <a:t> </a:t>
            </a:r>
            <a:r>
              <a:rPr lang="ru-RU" sz="1400" dirty="0" err="1" smtClean="0"/>
              <a:t>кайтарыйк</a:t>
            </a:r>
            <a:r>
              <a:rPr lang="ru-RU" sz="1400" dirty="0" smtClean="0"/>
              <a:t>...» — </a:t>
            </a:r>
            <a:r>
              <a:rPr lang="ru-RU" sz="1400" dirty="0" err="1" smtClean="0"/>
              <a:t>дип</a:t>
            </a:r>
            <a:r>
              <a:rPr lang="ru-RU" sz="1400" dirty="0" smtClean="0"/>
              <a:t>, </a:t>
            </a:r>
            <a:r>
              <a:rPr lang="ru-RU" sz="1400" dirty="0" err="1" smtClean="0"/>
              <a:t>аны</a:t>
            </a:r>
            <a:r>
              <a:rPr lang="ru-RU" sz="1400" dirty="0" smtClean="0"/>
              <a:t> </a:t>
            </a:r>
            <a:r>
              <a:rPr lang="ru-RU" sz="1400" dirty="0" err="1" smtClean="0"/>
              <a:t>яңадан Өчилегә озаталар</a:t>
            </a:r>
            <a:r>
              <a:rPr lang="ru-RU" sz="1400" dirty="0" smtClean="0"/>
              <a:t>. «Инде </a:t>
            </a:r>
            <a:r>
              <a:rPr lang="ru-RU" sz="1400" dirty="0" err="1" smtClean="0"/>
              <a:t>миннән мәңгелеккә котылдык</a:t>
            </a:r>
            <a:r>
              <a:rPr lang="ru-RU" sz="1400" dirty="0" smtClean="0"/>
              <a:t> </a:t>
            </a:r>
            <a:r>
              <a:rPr lang="ru-RU" sz="1400" dirty="0" err="1" smtClean="0"/>
              <a:t>дип</a:t>
            </a:r>
            <a:r>
              <a:rPr lang="ru-RU" sz="1400" dirty="0" smtClean="0"/>
              <a:t> </a:t>
            </a:r>
            <a:r>
              <a:rPr lang="ru-RU" sz="1400" dirty="0" err="1" smtClean="0"/>
              <a:t>уйлаган</a:t>
            </a:r>
            <a:r>
              <a:rPr lang="ru-RU" sz="1400" dirty="0" smtClean="0"/>
              <a:t> </a:t>
            </a:r>
            <a:r>
              <a:rPr lang="ru-RU" sz="1400" dirty="0" err="1" smtClean="0"/>
              <a:t>бу</a:t>
            </a:r>
            <a:r>
              <a:rPr lang="ru-RU" sz="1400" dirty="0" smtClean="0"/>
              <a:t> </a:t>
            </a:r>
            <a:r>
              <a:rPr lang="ru-RU" sz="1400" dirty="0" err="1" smtClean="0"/>
              <a:t>семьяның </a:t>
            </a:r>
            <a:r>
              <a:rPr lang="ru-RU" sz="1400" dirty="0" smtClean="0"/>
              <a:t>мине </a:t>
            </a:r>
            <a:r>
              <a:rPr lang="ru-RU" sz="1400" dirty="0" err="1" smtClean="0"/>
              <a:t>ничек</a:t>
            </a:r>
            <a:r>
              <a:rPr lang="ru-RU" sz="1400" dirty="0" smtClean="0"/>
              <a:t> </a:t>
            </a:r>
            <a:r>
              <a:rPr lang="ru-RU" sz="1400" dirty="0" err="1" smtClean="0"/>
              <a:t>каршы</a:t>
            </a:r>
            <a:r>
              <a:rPr lang="ru-RU" sz="1400" dirty="0" smtClean="0"/>
              <a:t> </a:t>
            </a:r>
            <a:r>
              <a:rPr lang="ru-RU" sz="1400" dirty="0" err="1" smtClean="0"/>
              <a:t>алганлыкларын</a:t>
            </a:r>
            <a:r>
              <a:rPr lang="ru-RU" sz="1400" dirty="0" smtClean="0"/>
              <a:t> </a:t>
            </a:r>
            <a:r>
              <a:rPr lang="ru-RU" sz="1400" dirty="0" err="1" smtClean="0"/>
              <a:t>уйлап</a:t>
            </a:r>
            <a:r>
              <a:rPr lang="ru-RU" sz="1400" dirty="0" smtClean="0"/>
              <a:t> </a:t>
            </a:r>
            <a:r>
              <a:rPr lang="ru-RU" sz="1400" dirty="0" err="1" smtClean="0"/>
              <a:t>белергә мөмкин</a:t>
            </a:r>
            <a:r>
              <a:rPr lang="ru-RU" sz="1400" dirty="0" smtClean="0"/>
              <a:t>». </a:t>
            </a:r>
            <a:r>
              <a:rPr lang="ru-RU" sz="1400" dirty="0" err="1" smtClean="0"/>
              <a:t>Тырыша</a:t>
            </a:r>
            <a:r>
              <a:rPr lang="ru-RU" sz="1400" dirty="0" smtClean="0"/>
              <a:t> </a:t>
            </a:r>
            <a:r>
              <a:rPr lang="ru-RU" sz="1400" dirty="0" err="1" smtClean="0"/>
              <a:t>торгач</a:t>
            </a:r>
            <a:r>
              <a:rPr lang="ru-RU" sz="1400" dirty="0" smtClean="0"/>
              <a:t>, </a:t>
            </a:r>
            <a:r>
              <a:rPr lang="ru-RU" sz="1400" dirty="0" err="1" smtClean="0"/>
              <a:t>малайны</a:t>
            </a:r>
            <a:r>
              <a:rPr lang="ru-RU" sz="1400" dirty="0" smtClean="0"/>
              <a:t> </a:t>
            </a:r>
            <a:r>
              <a:rPr lang="ru-RU" sz="1400" dirty="0" err="1" smtClean="0"/>
              <a:t>Кырлай</a:t>
            </a:r>
            <a:r>
              <a:rPr lang="ru-RU" sz="1400" dirty="0" smtClean="0"/>
              <a:t> </a:t>
            </a:r>
            <a:r>
              <a:rPr lang="ru-RU" sz="1400" dirty="0" err="1" smtClean="0"/>
              <a:t>исемле</a:t>
            </a:r>
            <a:r>
              <a:rPr lang="ru-RU" sz="1400" dirty="0" smtClean="0"/>
              <a:t> </a:t>
            </a:r>
            <a:r>
              <a:rPr lang="ru-RU" sz="1400" dirty="0" err="1" smtClean="0"/>
              <a:t>авылдан</a:t>
            </a:r>
            <a:r>
              <a:rPr lang="ru-RU" sz="1400" dirty="0" smtClean="0"/>
              <a:t> </a:t>
            </a:r>
            <a:r>
              <a:rPr lang="ru-RU" sz="1400" dirty="0" err="1" smtClean="0"/>
              <a:t>ир</a:t>
            </a:r>
            <a:r>
              <a:rPr lang="ru-RU" sz="1400" dirty="0" smtClean="0"/>
              <a:t> </a:t>
            </a:r>
            <a:r>
              <a:rPr lang="ru-RU" sz="1400" dirty="0" err="1" smtClean="0"/>
              <a:t>баласыз</a:t>
            </a:r>
            <a:r>
              <a:rPr lang="ru-RU" sz="1400" dirty="0" smtClean="0"/>
              <a:t> </a:t>
            </a:r>
            <a:r>
              <a:rPr lang="ru-RU" sz="1400" dirty="0" err="1" smtClean="0"/>
              <a:t>Сәгъди абзыйга</a:t>
            </a:r>
            <a:r>
              <a:rPr lang="ru-RU" sz="1400" dirty="0" smtClean="0"/>
              <a:t> </a:t>
            </a:r>
            <a:r>
              <a:rPr lang="ru-RU" sz="1400" dirty="0" err="1" smtClean="0"/>
              <a:t>уллыкка</a:t>
            </a:r>
            <a:r>
              <a:rPr lang="ru-RU" sz="1400" dirty="0" smtClean="0"/>
              <a:t> </a:t>
            </a:r>
            <a:r>
              <a:rPr lang="ru-RU" sz="1400" dirty="0" err="1" smtClean="0"/>
              <a:t>озаталар</a:t>
            </a:r>
            <a:r>
              <a:rPr lang="ru-RU" sz="1400" dirty="0" smtClean="0"/>
              <a:t>. </a:t>
            </a:r>
            <a:r>
              <a:rPr lang="ru-RU" sz="1400" dirty="0" err="1" smtClean="0"/>
              <a:t>Шулай</a:t>
            </a:r>
            <a:r>
              <a:rPr lang="ru-RU" sz="1400" dirty="0" smtClean="0"/>
              <a:t> </a:t>
            </a:r>
            <a:r>
              <a:rPr lang="ru-RU" sz="1400" dirty="0" err="1" smtClean="0"/>
              <a:t>ул</a:t>
            </a:r>
            <a:r>
              <a:rPr lang="ru-RU" sz="1400" dirty="0" smtClean="0"/>
              <a:t> </a:t>
            </a:r>
            <a:r>
              <a:rPr lang="ru-RU" sz="1400" dirty="0" err="1" smtClean="0"/>
              <a:t>алтынчы</a:t>
            </a:r>
            <a:r>
              <a:rPr lang="ru-RU" sz="1400" dirty="0" smtClean="0"/>
              <a:t> </a:t>
            </a:r>
            <a:r>
              <a:rPr lang="ru-RU" sz="1400" dirty="0" err="1" smtClean="0"/>
              <a:t>гаиләгә күчә.</a:t>
            </a:r>
            <a:endParaRPr lang="ru-RU" sz="1400" dirty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1331640" y="6381328"/>
            <a:ext cx="648072" cy="4766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2771800" y="6309320"/>
            <a:ext cx="648072" cy="5486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Урал</a:t>
            </a:r>
            <a:r>
              <a:rPr lang="ru-RU" dirty="0" err="1" smtClean="0"/>
              <a:t>ь</a:t>
            </a:r>
            <a:r>
              <a:rPr lang="tt-RU" dirty="0" smtClean="0"/>
              <a:t>ск чоры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Шулай</a:t>
            </a:r>
            <a:r>
              <a:rPr lang="ru-RU" dirty="0" smtClean="0"/>
              <a:t> </a:t>
            </a:r>
            <a:r>
              <a:rPr lang="ru-RU" dirty="0" err="1" smtClean="0"/>
              <a:t>рухи</a:t>
            </a:r>
            <a:r>
              <a:rPr lang="ru-RU" dirty="0" smtClean="0"/>
              <a:t> </a:t>
            </a:r>
            <a:r>
              <a:rPr lang="ru-RU" dirty="0" err="1" smtClean="0"/>
              <a:t>яктан</a:t>
            </a:r>
            <a:r>
              <a:rPr lang="ru-RU" dirty="0" smtClean="0"/>
              <a:t> </a:t>
            </a:r>
            <a:r>
              <a:rPr lang="ru-RU" dirty="0" err="1" smtClean="0"/>
              <a:t>авыл</a:t>
            </a:r>
            <a:r>
              <a:rPr lang="ru-RU" dirty="0" smtClean="0"/>
              <a:t>, крестьян </a:t>
            </a:r>
            <a:r>
              <a:rPr lang="ru-RU" dirty="0" err="1" smtClean="0"/>
              <a:t>тормышын</a:t>
            </a:r>
            <a:r>
              <a:rPr lang="ru-RU" dirty="0" smtClean="0"/>
              <a:t> </a:t>
            </a:r>
            <a:r>
              <a:rPr lang="ru-RU" dirty="0" err="1" smtClean="0"/>
              <a:t>тәмам күңеленә сеңдергән Тукайны</a:t>
            </a:r>
            <a:r>
              <a:rPr lang="ru-RU" dirty="0" smtClean="0"/>
              <a:t> </a:t>
            </a:r>
            <a:r>
              <a:rPr lang="ru-RU" dirty="0" err="1" smtClean="0"/>
              <a:t>көннәрдән бер</a:t>
            </a:r>
            <a:r>
              <a:rPr lang="ru-RU" dirty="0" smtClean="0"/>
              <a:t> </a:t>
            </a:r>
            <a:r>
              <a:rPr lang="ru-RU" dirty="0" err="1" smtClean="0"/>
              <a:t>көнне Кушлавыч</a:t>
            </a:r>
            <a:r>
              <a:rPr lang="ru-RU" dirty="0" smtClean="0"/>
              <a:t> </a:t>
            </a:r>
            <a:r>
              <a:rPr lang="ru-RU" dirty="0" err="1" smtClean="0"/>
              <a:t>авылының Бәдретдин исемле</a:t>
            </a:r>
            <a:r>
              <a:rPr lang="ru-RU" dirty="0" smtClean="0"/>
              <a:t> </a:t>
            </a:r>
            <a:r>
              <a:rPr lang="ru-RU" dirty="0" err="1" smtClean="0"/>
              <a:t>кешесе</a:t>
            </a:r>
            <a:r>
              <a:rPr lang="ru-RU" dirty="0" smtClean="0"/>
              <a:t> </a:t>
            </a:r>
            <a:r>
              <a:rPr lang="ru-RU" dirty="0" err="1" smtClean="0"/>
              <a:t>эзләп таба</a:t>
            </a:r>
            <a:r>
              <a:rPr lang="ru-RU" dirty="0" smtClean="0"/>
              <a:t> да </a:t>
            </a:r>
            <a:r>
              <a:rPr lang="ru-RU" dirty="0" err="1" smtClean="0"/>
              <a:t>Уральскига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китә</a:t>
            </a:r>
            <a:r>
              <a:rPr lang="ru-RU" dirty="0" smtClean="0"/>
              <a:t>. «</a:t>
            </a:r>
            <a:r>
              <a:rPr lang="ru-RU" dirty="0" err="1" smtClean="0"/>
              <a:t>Ахырда</a:t>
            </a:r>
            <a:r>
              <a:rPr lang="ru-RU" dirty="0" smtClean="0"/>
              <a:t> </a:t>
            </a:r>
            <a:r>
              <a:rPr lang="ru-RU" dirty="0" err="1" smtClean="0"/>
              <a:t>әни: </a:t>
            </a:r>
            <a:r>
              <a:rPr lang="ru-RU" dirty="0" smtClean="0"/>
              <a:t>«</a:t>
            </a:r>
            <a:r>
              <a:rPr lang="ru-RU" dirty="0" err="1" smtClean="0"/>
              <a:t>Онытма</a:t>
            </a:r>
            <a:r>
              <a:rPr lang="ru-RU" dirty="0" smtClean="0"/>
              <a:t> </a:t>
            </a:r>
            <a:r>
              <a:rPr lang="ru-RU" dirty="0" err="1" smtClean="0"/>
              <a:t>безне</a:t>
            </a:r>
            <a:r>
              <a:rPr lang="ru-RU" dirty="0" smtClean="0"/>
              <a:t>, </a:t>
            </a:r>
            <a:r>
              <a:rPr lang="ru-RU" dirty="0" err="1" smtClean="0"/>
              <a:t>онытма</a:t>
            </a:r>
            <a:r>
              <a:rPr lang="ru-RU" dirty="0" smtClean="0"/>
              <a:t>! </a:t>
            </a:r>
            <a:r>
              <a:rPr lang="ru-RU" dirty="0" err="1" smtClean="0"/>
              <a:t>Безне</a:t>
            </a:r>
            <a:r>
              <a:rPr lang="ru-RU" dirty="0" smtClean="0"/>
              <a:t> </a:t>
            </a:r>
            <a:r>
              <a:rPr lang="ru-RU" dirty="0" err="1" smtClean="0"/>
              <a:t>онытсаң, тәмугъ кисәве булырсың», </a:t>
            </a:r>
            <a:r>
              <a:rPr lang="ru-RU" dirty="0" smtClean="0"/>
              <a:t>— </a:t>
            </a:r>
            <a:r>
              <a:rPr lang="ru-RU" dirty="0" err="1" smtClean="0"/>
              <a:t>дип</a:t>
            </a:r>
            <a:r>
              <a:rPr lang="ru-RU" dirty="0" smtClean="0"/>
              <a:t>, </a:t>
            </a:r>
            <a:r>
              <a:rPr lang="ru-RU" dirty="0" err="1" smtClean="0"/>
              <a:t>ахыр</a:t>
            </a:r>
            <a:r>
              <a:rPr lang="ru-RU" dirty="0" smtClean="0"/>
              <a:t> </a:t>
            </a:r>
            <a:r>
              <a:rPr lang="ru-RU" dirty="0" err="1" smtClean="0"/>
              <a:t>сүзен кычкырды</a:t>
            </a:r>
            <a:r>
              <a:rPr lang="ru-RU" dirty="0" smtClean="0"/>
              <a:t> да, без </a:t>
            </a:r>
            <a:r>
              <a:rPr lang="ru-RU" dirty="0" err="1" smtClean="0"/>
              <a:t>авылдан</a:t>
            </a:r>
            <a:r>
              <a:rPr lang="ru-RU" dirty="0" smtClean="0"/>
              <a:t> </a:t>
            </a:r>
            <a:r>
              <a:rPr lang="ru-RU" dirty="0" err="1" smtClean="0"/>
              <a:t>чыгып</a:t>
            </a:r>
            <a:r>
              <a:rPr lang="ru-RU" dirty="0" smtClean="0"/>
              <a:t> </a:t>
            </a:r>
            <a:r>
              <a:rPr lang="ru-RU" dirty="0" err="1" smtClean="0"/>
              <a:t>киттек</a:t>
            </a:r>
            <a:r>
              <a:rPr lang="ru-RU" dirty="0" smtClean="0"/>
              <a:t>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Кайгы-хәсрәте, ятимлегендә изгән, сихри</a:t>
            </a:r>
            <a:r>
              <a:rPr lang="ru-RU" dirty="0" smtClean="0"/>
              <a:t> </a:t>
            </a:r>
            <a:r>
              <a:rPr lang="ru-RU" dirty="0" err="1" smtClean="0"/>
              <a:t>табигатендә рухи</a:t>
            </a:r>
            <a:r>
              <a:rPr lang="ru-RU" dirty="0" smtClean="0"/>
              <a:t> </a:t>
            </a:r>
            <a:r>
              <a:rPr lang="ru-RU" dirty="0" err="1" smtClean="0"/>
              <a:t>яктан</a:t>
            </a:r>
            <a:r>
              <a:rPr lang="ru-RU" dirty="0" smtClean="0"/>
              <a:t> </a:t>
            </a:r>
            <a:r>
              <a:rPr lang="ru-RU" dirty="0" err="1" smtClean="0"/>
              <a:t>баеткан</a:t>
            </a:r>
            <a:r>
              <a:rPr lang="ru-RU" dirty="0" smtClean="0"/>
              <a:t> </a:t>
            </a:r>
            <a:r>
              <a:rPr lang="ru-RU" dirty="0" err="1" smtClean="0"/>
              <a:t>бишеге</a:t>
            </a:r>
            <a:r>
              <a:rPr lang="ru-RU" dirty="0" smtClean="0"/>
              <a:t> </a:t>
            </a:r>
            <a:r>
              <a:rPr lang="ru-RU" dirty="0" err="1" smtClean="0"/>
              <a:t>белән саубуллашып</a:t>
            </a:r>
            <a:r>
              <a:rPr lang="ru-RU" dirty="0" smtClean="0"/>
              <a:t>, </a:t>
            </a:r>
            <a:r>
              <a:rPr lang="ru-RU" dirty="0" err="1" smtClean="0"/>
              <a:t>Габдулла</a:t>
            </a:r>
            <a:r>
              <a:rPr lang="ru-RU" dirty="0" smtClean="0"/>
              <a:t> </a:t>
            </a:r>
            <a:r>
              <a:rPr lang="ru-RU" dirty="0" err="1" smtClean="0"/>
              <a:t>әнә шундый</a:t>
            </a:r>
            <a:r>
              <a:rPr lang="ru-RU" dirty="0" smtClean="0"/>
              <a:t> </a:t>
            </a:r>
            <a:r>
              <a:rPr lang="ru-RU" dirty="0" err="1" smtClean="0"/>
              <a:t>билгесез</a:t>
            </a:r>
            <a:r>
              <a:rPr lang="ru-RU" dirty="0" smtClean="0"/>
              <a:t> </a:t>
            </a:r>
            <a:r>
              <a:rPr lang="ru-RU" dirty="0" err="1" smtClean="0"/>
              <a:t>сәфәргә чыгып</a:t>
            </a:r>
            <a:r>
              <a:rPr lang="ru-RU" dirty="0" smtClean="0"/>
              <a:t> </a:t>
            </a:r>
            <a:r>
              <a:rPr lang="ru-RU" dirty="0" err="1" smtClean="0"/>
              <a:t>китә.</a:t>
            </a:r>
            <a:r>
              <a:rPr lang="ru-RU" dirty="0" smtClean="0"/>
              <a:t> </a:t>
            </a:r>
            <a:r>
              <a:rPr lang="ru-RU" dirty="0" err="1" smtClean="0"/>
              <a:t>Алда</a:t>
            </a:r>
            <a:r>
              <a:rPr lang="ru-RU" dirty="0" smtClean="0"/>
              <a:t> </a:t>
            </a:r>
            <a:r>
              <a:rPr lang="ru-RU" dirty="0" err="1" smtClean="0"/>
              <a:t>ниләр көтә инде</a:t>
            </a:r>
            <a:r>
              <a:rPr lang="ru-RU" dirty="0" smtClean="0"/>
              <a:t>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ятимне</a:t>
            </a:r>
            <a:r>
              <a:rPr lang="ru-RU" dirty="0" smtClean="0"/>
              <a:t>? </a:t>
            </a:r>
            <a:r>
              <a:rPr lang="ru-RU" dirty="0" err="1" smtClean="0"/>
              <a:t>Моны</a:t>
            </a:r>
            <a:r>
              <a:rPr lang="ru-RU" dirty="0" smtClean="0"/>
              <a:t> </a:t>
            </a:r>
            <a:r>
              <a:rPr lang="ru-RU" dirty="0" err="1" smtClean="0"/>
              <a:t>яшь</a:t>
            </a:r>
            <a:r>
              <a:rPr lang="ru-RU" dirty="0" smtClean="0"/>
              <a:t> </a:t>
            </a:r>
            <a:r>
              <a:rPr lang="ru-RU" dirty="0" err="1" smtClean="0"/>
              <a:t>Габдулла</a:t>
            </a:r>
            <a:r>
              <a:rPr lang="ru-RU" dirty="0" smtClean="0"/>
              <a:t> </a:t>
            </a:r>
            <a:r>
              <a:rPr lang="ru-RU" dirty="0" err="1" smtClean="0"/>
              <a:t>үзе дә, аны</a:t>
            </a:r>
            <a:r>
              <a:rPr lang="ru-RU" dirty="0" smtClean="0"/>
              <a:t> </a:t>
            </a:r>
            <a:r>
              <a:rPr lang="ru-RU" dirty="0" err="1" smtClean="0"/>
              <a:t>чанага</a:t>
            </a:r>
            <a:r>
              <a:rPr lang="ru-RU" dirty="0" smtClean="0"/>
              <a:t> </a:t>
            </a:r>
            <a:r>
              <a:rPr lang="ru-RU" dirty="0" err="1" smtClean="0"/>
              <a:t>утыртып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баручы</a:t>
            </a:r>
            <a:r>
              <a:rPr lang="ru-RU" dirty="0" smtClean="0"/>
              <a:t> </a:t>
            </a:r>
            <a:r>
              <a:rPr lang="ru-RU" dirty="0" err="1" smtClean="0"/>
              <a:t>юньле</a:t>
            </a:r>
            <a:r>
              <a:rPr lang="ru-RU" dirty="0" smtClean="0"/>
              <a:t>, </a:t>
            </a:r>
            <a:r>
              <a:rPr lang="ru-RU" dirty="0" err="1" smtClean="0"/>
              <a:t>ипле</a:t>
            </a:r>
            <a:r>
              <a:rPr lang="ru-RU" dirty="0" smtClean="0"/>
              <a:t> </a:t>
            </a:r>
            <a:r>
              <a:rPr lang="ru-RU" dirty="0" err="1" smtClean="0"/>
              <a:t>кеше</a:t>
            </a:r>
            <a:r>
              <a:rPr lang="ru-RU" dirty="0" smtClean="0"/>
              <a:t> </a:t>
            </a:r>
            <a:r>
              <a:rPr lang="ru-RU" dirty="0" err="1" smtClean="0"/>
              <a:t>Алты-биш</a:t>
            </a:r>
            <a:r>
              <a:rPr lang="ru-RU" dirty="0" smtClean="0"/>
              <a:t> </a:t>
            </a:r>
            <a:r>
              <a:rPr lang="ru-RU" dirty="0" err="1" smtClean="0"/>
              <a:t>Сапый</a:t>
            </a:r>
            <a:r>
              <a:rPr lang="ru-RU" dirty="0" smtClean="0"/>
              <a:t> </a:t>
            </a:r>
            <a:r>
              <a:rPr lang="ru-RU" dirty="0" err="1" smtClean="0"/>
              <a:t>абзый</a:t>
            </a:r>
            <a:r>
              <a:rPr lang="ru-RU" dirty="0" smtClean="0"/>
              <a:t> да </a:t>
            </a:r>
            <a:r>
              <a:rPr lang="ru-RU" dirty="0" err="1" smtClean="0"/>
              <a:t>белми</a:t>
            </a:r>
            <a:r>
              <a:rPr lang="ru-RU" dirty="0" smtClean="0"/>
              <a:t> </a:t>
            </a:r>
            <a:r>
              <a:rPr lang="ru-RU" dirty="0" err="1" smtClean="0"/>
              <a:t>әле</a:t>
            </a:r>
            <a:r>
              <a:rPr lang="ru-RU" dirty="0" smtClean="0"/>
              <a:t>... </a:t>
            </a:r>
            <a:r>
              <a:rPr lang="ru-RU" dirty="0" err="1" smtClean="0"/>
              <a:t>Алда</a:t>
            </a:r>
            <a:r>
              <a:rPr lang="ru-RU" dirty="0" smtClean="0"/>
              <a:t> — </a:t>
            </a:r>
            <a:r>
              <a:rPr lang="ru-RU" dirty="0" err="1" smtClean="0"/>
              <a:t>һөнәрчеләр, лавкалар</a:t>
            </a:r>
            <a:r>
              <a:rPr lang="ru-RU" dirty="0" smtClean="0"/>
              <a:t> </a:t>
            </a:r>
            <a:r>
              <a:rPr lang="ru-RU" dirty="0" err="1" smtClean="0"/>
              <a:t>тулы</a:t>
            </a:r>
            <a:r>
              <a:rPr lang="ru-RU" dirty="0" smtClean="0"/>
              <a:t>, </a:t>
            </a:r>
            <a:r>
              <a:rPr lang="ru-RU" dirty="0" err="1" smtClean="0"/>
              <a:t>мәчетле, чиркәүле, мәктәпле, мәдрәсәле, милли-чуар</a:t>
            </a:r>
            <a:r>
              <a:rPr lang="ru-RU" dirty="0" smtClean="0"/>
              <a:t> </a:t>
            </a:r>
            <a:r>
              <a:rPr lang="ru-RU" dirty="0" err="1" smtClean="0"/>
              <a:t>Җаек </a:t>
            </a:r>
            <a:r>
              <a:rPr lang="ru-RU" dirty="0" smtClean="0"/>
              <a:t>— Уральск </a:t>
            </a:r>
            <a:r>
              <a:rPr lang="ru-RU" dirty="0" err="1" smtClean="0"/>
              <a:t>шәһәре</a:t>
            </a:r>
            <a:r>
              <a:rPr lang="ru-RU" dirty="0" smtClean="0"/>
              <a:t>. </a:t>
            </a:r>
            <a:r>
              <a:rPr lang="ru-RU" dirty="0" err="1" smtClean="0"/>
              <a:t>Хуш</a:t>
            </a:r>
            <a:r>
              <a:rPr lang="ru-RU" dirty="0" smtClean="0"/>
              <a:t>, Казан </a:t>
            </a:r>
            <a:r>
              <a:rPr lang="ru-RU" dirty="0" err="1" smtClean="0"/>
              <a:t>арты</a:t>
            </a:r>
            <a:r>
              <a:rPr lang="ru-RU" dirty="0" smtClean="0"/>
              <a:t>... </a:t>
            </a:r>
          </a:p>
          <a:p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3347864" y="5949280"/>
            <a:ext cx="720080" cy="90872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539552" y="6021288"/>
            <a:ext cx="720080" cy="83671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Тукайның иҗаты</a:t>
            </a:r>
            <a:br>
              <a:rPr lang="tt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12565"/>
            <a:ext cx="8229600" cy="514543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dirty="0"/>
              <a:t>Кыш, буран, </a:t>
            </a:r>
            <a:r>
              <a:rPr lang="ru-RU" dirty="0" err="1"/>
              <a:t>салкын</a:t>
            </a:r>
            <a:r>
              <a:rPr lang="ru-RU" dirty="0"/>
              <a:t> </a:t>
            </a:r>
            <a:r>
              <a:rPr lang="ru-RU" dirty="0" err="1"/>
              <a:t>һава, яфрак</a:t>
            </a:r>
            <a:r>
              <a:rPr lang="ru-RU" dirty="0"/>
              <a:t> </a:t>
            </a:r>
            <a:r>
              <a:rPr lang="ru-RU" dirty="0" err="1"/>
              <a:t>кадәрле </a:t>
            </a:r>
            <a:r>
              <a:rPr lang="ru-RU" dirty="0"/>
              <a:t>кар </a:t>
            </a:r>
            <a:r>
              <a:rPr lang="ru-RU" dirty="0" err="1"/>
              <a:t>төшә</a:t>
            </a:r>
            <a:r>
              <a:rPr lang="ru-RU" dirty="0"/>
              <a:t>, </a:t>
            </a:r>
            <a:br>
              <a:rPr lang="ru-RU" dirty="0"/>
            </a:br>
            <a:r>
              <a:rPr lang="ru-RU" dirty="0" err="1"/>
              <a:t>Җил куа</a:t>
            </a:r>
            <a:r>
              <a:rPr lang="ru-RU" dirty="0"/>
              <a:t> </a:t>
            </a:r>
            <a:r>
              <a:rPr lang="ru-RU" dirty="0" err="1"/>
              <a:t>карны</a:t>
            </a:r>
            <a:r>
              <a:rPr lang="ru-RU" dirty="0"/>
              <a:t>, </a:t>
            </a:r>
            <a:r>
              <a:rPr lang="ru-RU" dirty="0" err="1"/>
              <a:t>һаман </a:t>
            </a:r>
            <a:r>
              <a:rPr lang="ru-RU" dirty="0"/>
              <a:t>да кар «</a:t>
            </a:r>
            <a:r>
              <a:rPr lang="ru-RU" dirty="0" err="1"/>
              <a:t>төшәм</a:t>
            </a:r>
            <a:r>
              <a:rPr lang="ru-RU" dirty="0"/>
              <a:t>» </a:t>
            </a:r>
            <a:r>
              <a:rPr lang="ru-RU" dirty="0" err="1"/>
              <a:t>дип</a:t>
            </a:r>
            <a:r>
              <a:rPr lang="ru-RU" dirty="0"/>
              <a:t> </a:t>
            </a:r>
            <a:r>
              <a:rPr lang="ru-RU" dirty="0" err="1"/>
              <a:t>тартыша</a:t>
            </a:r>
            <a:r>
              <a:rPr lang="ru-RU" dirty="0"/>
              <a:t>. </a:t>
            </a:r>
          </a:p>
          <a:p>
            <a:r>
              <a:rPr lang="ru-RU" dirty="0" err="1"/>
              <a:t>Сызгыра</a:t>
            </a:r>
            <a:r>
              <a:rPr lang="ru-RU" dirty="0"/>
              <a:t> </a:t>
            </a:r>
            <a:r>
              <a:rPr lang="ru-RU" dirty="0" err="1"/>
              <a:t>җил, ыжгыра</a:t>
            </a:r>
            <a:r>
              <a:rPr lang="ru-RU" dirty="0"/>
              <a:t>, тик кар </a:t>
            </a:r>
            <a:r>
              <a:rPr lang="ru-RU" dirty="0" err="1"/>
              <a:t>буранын</a:t>
            </a:r>
            <a:r>
              <a:rPr lang="ru-RU" dirty="0"/>
              <a:t> </a:t>
            </a:r>
            <a:r>
              <a:rPr lang="ru-RU" dirty="0" err="1"/>
              <a:t>арттыра</a:t>
            </a:r>
            <a:r>
              <a:rPr lang="ru-RU" dirty="0"/>
              <a:t>; </a:t>
            </a:r>
            <a:br>
              <a:rPr lang="ru-RU" dirty="0"/>
            </a:br>
            <a:r>
              <a:rPr lang="ru-RU" dirty="0" err="1"/>
              <a:t>Шул</a:t>
            </a:r>
            <a:r>
              <a:rPr lang="ru-RU" dirty="0"/>
              <a:t> </a:t>
            </a:r>
            <a:r>
              <a:rPr lang="ru-RU" dirty="0" err="1"/>
              <a:t>вакыт</a:t>
            </a:r>
            <a:r>
              <a:rPr lang="ru-RU" dirty="0"/>
              <a:t> </a:t>
            </a:r>
            <a:r>
              <a:rPr lang="ru-RU" dirty="0" err="1"/>
              <a:t>мәсҗед катында</a:t>
            </a:r>
            <a:r>
              <a:rPr lang="ru-RU" dirty="0"/>
              <a:t> </a:t>
            </a:r>
            <a:r>
              <a:rPr lang="ru-RU" dirty="0" err="1"/>
              <a:t>дөм сукыр</a:t>
            </a:r>
            <a:r>
              <a:rPr lang="ru-RU" dirty="0"/>
              <a:t> </a:t>
            </a:r>
            <a:r>
              <a:rPr lang="ru-RU" dirty="0" err="1"/>
              <a:t>бер</a:t>
            </a:r>
            <a:r>
              <a:rPr lang="ru-RU" dirty="0"/>
              <a:t> карт тора. </a:t>
            </a:r>
          </a:p>
          <a:p>
            <a:r>
              <a:rPr lang="ru-RU" dirty="0" err="1"/>
              <a:t>Кичә-көндез ушбу</a:t>
            </a:r>
            <a:r>
              <a:rPr lang="ru-RU" dirty="0"/>
              <a:t> </a:t>
            </a:r>
            <a:r>
              <a:rPr lang="ru-RU" dirty="0" err="1"/>
              <a:t>җирдә, тәңренең язмыш</a:t>
            </a:r>
            <a:r>
              <a:rPr lang="ru-RU" dirty="0"/>
              <a:t> </a:t>
            </a:r>
            <a:r>
              <a:rPr lang="ru-RU" dirty="0" err="1"/>
              <a:t>көне, </a:t>
            </a:r>
            <a:br>
              <a:rPr lang="ru-RU" dirty="0" err="1"/>
            </a:br>
            <a:r>
              <a:rPr lang="ru-RU" dirty="0" err="1"/>
              <a:t>Капчыгын</a:t>
            </a:r>
            <a:r>
              <a:rPr lang="ru-RU" dirty="0"/>
              <a:t> </a:t>
            </a:r>
            <a:r>
              <a:rPr lang="ru-RU" dirty="0" err="1"/>
              <a:t>тоткан</a:t>
            </a:r>
            <a:r>
              <a:rPr lang="ru-RU" dirty="0"/>
              <a:t>, </a:t>
            </a:r>
            <a:r>
              <a:rPr lang="ru-RU" dirty="0" err="1"/>
              <a:t>сорана</a:t>
            </a:r>
            <a:r>
              <a:rPr lang="ru-RU" dirty="0"/>
              <a:t> </a:t>
            </a:r>
            <a:r>
              <a:rPr lang="ru-RU" dirty="0" err="1"/>
              <a:t>җәй вә көз, </a:t>
            </a:r>
            <a:r>
              <a:rPr lang="ru-RU" dirty="0"/>
              <a:t>яз, кыш </a:t>
            </a:r>
            <a:r>
              <a:rPr lang="ru-RU" dirty="0" err="1"/>
              <a:t>көне</a:t>
            </a:r>
            <a:r>
              <a:rPr lang="ru-RU" dirty="0"/>
              <a:t>. </a:t>
            </a:r>
          </a:p>
          <a:p>
            <a:r>
              <a:rPr lang="ru-RU" dirty="0" err="1"/>
              <a:t>Кызганыч</a:t>
            </a:r>
            <a:r>
              <a:rPr lang="ru-RU" dirty="0"/>
              <a:t> </a:t>
            </a:r>
            <a:r>
              <a:rPr lang="ru-RU" dirty="0" err="1"/>
              <a:t>хәл, кызганыч</a:t>
            </a:r>
            <a:r>
              <a:rPr lang="ru-RU" dirty="0"/>
              <a:t> </a:t>
            </a:r>
            <a:r>
              <a:rPr lang="ru-RU" dirty="0" err="1"/>
              <a:t>хәл, бик</a:t>
            </a:r>
            <a:r>
              <a:rPr lang="ru-RU" dirty="0"/>
              <a:t> </a:t>
            </a:r>
            <a:r>
              <a:rPr lang="ru-RU" dirty="0" err="1"/>
              <a:t>кыен</a:t>
            </a:r>
            <a:r>
              <a:rPr lang="ru-RU" dirty="0"/>
              <a:t> бит, </a:t>
            </a:r>
            <a:r>
              <a:rPr lang="ru-RU" dirty="0" err="1"/>
              <a:t>бик</a:t>
            </a:r>
            <a:r>
              <a:rPr lang="ru-RU" dirty="0"/>
              <a:t> </a:t>
            </a:r>
            <a:r>
              <a:rPr lang="ru-RU" dirty="0" err="1"/>
              <a:t>кыен</a:t>
            </a:r>
            <a:r>
              <a:rPr lang="ru-RU" dirty="0"/>
              <a:t>; </a:t>
            </a:r>
            <a:br>
              <a:rPr lang="ru-RU" dirty="0"/>
            </a:br>
            <a:r>
              <a:rPr lang="ru-RU" dirty="0" err="1"/>
              <a:t>Бирсәңезче бер</a:t>
            </a:r>
            <a:r>
              <a:rPr lang="ru-RU" dirty="0"/>
              <a:t> </a:t>
            </a:r>
            <a:r>
              <a:rPr lang="ru-RU" dirty="0" err="1"/>
              <a:t>тиен</a:t>
            </a:r>
            <a:r>
              <a:rPr lang="ru-RU" dirty="0"/>
              <a:t> тик, </a:t>
            </a:r>
            <a:r>
              <a:rPr lang="ru-RU" dirty="0" err="1"/>
              <a:t>тәңкә түгел </a:t>
            </a:r>
            <a:r>
              <a:rPr lang="ru-RU" dirty="0"/>
              <a:t>бит, «</a:t>
            </a:r>
            <a:r>
              <a:rPr lang="ru-RU" dirty="0" err="1"/>
              <a:t>тиен</a:t>
            </a:r>
            <a:r>
              <a:rPr lang="ru-RU" dirty="0"/>
              <a:t>». </a:t>
            </a:r>
          </a:p>
          <a:p>
            <a:r>
              <a:rPr lang="ru-RU" dirty="0" err="1"/>
              <a:t>Әйтсәм әйтим инде</a:t>
            </a:r>
            <a:r>
              <a:rPr lang="ru-RU" dirty="0"/>
              <a:t> </a:t>
            </a:r>
            <a:r>
              <a:rPr lang="ru-RU" dirty="0" err="1"/>
              <a:t>сезгә: бу</a:t>
            </a:r>
            <a:r>
              <a:rPr lang="ru-RU" dirty="0"/>
              <a:t> </a:t>
            </a:r>
            <a:r>
              <a:rPr lang="ru-RU" dirty="0" err="1"/>
              <a:t>кеше</a:t>
            </a:r>
            <a:r>
              <a:rPr lang="ru-RU" dirty="0"/>
              <a:t> </a:t>
            </a:r>
            <a:r>
              <a:rPr lang="ru-RU" dirty="0" err="1"/>
              <a:t>бик</a:t>
            </a:r>
            <a:r>
              <a:rPr lang="ru-RU" dirty="0"/>
              <a:t> бай </a:t>
            </a:r>
            <a:r>
              <a:rPr lang="ru-RU" dirty="0" err="1"/>
              <a:t>иде</a:t>
            </a:r>
            <a:r>
              <a:rPr lang="ru-RU" dirty="0"/>
              <a:t>; </a:t>
            </a:r>
            <a:br>
              <a:rPr lang="ru-RU" dirty="0"/>
            </a:br>
            <a:r>
              <a:rPr lang="ru-RU" dirty="0" err="1"/>
              <a:t>Эчкәне балдан</a:t>
            </a:r>
            <a:r>
              <a:rPr lang="ru-RU" dirty="0"/>
              <a:t>, </a:t>
            </a:r>
            <a:r>
              <a:rPr lang="ru-RU" dirty="0" err="1"/>
              <a:t>шикәрдән</a:t>
            </a:r>
            <a:r>
              <a:rPr lang="ru-RU" dirty="0"/>
              <a:t>, </a:t>
            </a:r>
            <a:r>
              <a:rPr lang="ru-RU" dirty="0" err="1"/>
              <a:t>ашлары</a:t>
            </a:r>
            <a:r>
              <a:rPr lang="ru-RU" dirty="0"/>
              <a:t> тик май </a:t>
            </a:r>
            <a:r>
              <a:rPr lang="ru-RU" dirty="0" err="1"/>
              <a:t>иде</a:t>
            </a:r>
            <a:r>
              <a:rPr lang="ru-RU" dirty="0"/>
              <a:t>. </a:t>
            </a:r>
          </a:p>
          <a:p>
            <a:r>
              <a:rPr lang="ru-RU" dirty="0"/>
              <a:t>Бер </a:t>
            </a:r>
            <a:r>
              <a:rPr lang="ru-RU" dirty="0" err="1"/>
              <a:t>заман</a:t>
            </a:r>
            <a:r>
              <a:rPr lang="ru-RU" dirty="0"/>
              <a:t> </a:t>
            </a:r>
            <a:r>
              <a:rPr lang="ru-RU" dirty="0" err="1"/>
              <a:t>тоткан</a:t>
            </a:r>
            <a:r>
              <a:rPr lang="ru-RU" dirty="0"/>
              <a:t> </a:t>
            </a:r>
            <a:r>
              <a:rPr lang="ru-RU" dirty="0" err="1"/>
              <a:t>иде</a:t>
            </a:r>
            <a:r>
              <a:rPr lang="ru-RU" dirty="0"/>
              <a:t> </a:t>
            </a:r>
            <a:r>
              <a:rPr lang="ru-RU" dirty="0" err="1"/>
              <a:t>шөһрәтләре дә даннары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/>
              <a:t>сукыр</a:t>
            </a:r>
            <a:r>
              <a:rPr lang="ru-RU" dirty="0"/>
              <a:t> </a:t>
            </a:r>
            <a:r>
              <a:rPr lang="ru-RU" dirty="0" err="1"/>
              <a:t>картның </a:t>
            </a:r>
            <a:r>
              <a:rPr lang="ru-RU" dirty="0"/>
              <a:t>Казан, </a:t>
            </a:r>
            <a:r>
              <a:rPr lang="ru-RU" dirty="0" err="1"/>
              <a:t>Ханкирмән, Астырханнары</a:t>
            </a:r>
            <a:r>
              <a:rPr lang="ru-RU" dirty="0"/>
              <a:t>. </a:t>
            </a:r>
          </a:p>
          <a:p>
            <a:pPr>
              <a:buNone/>
            </a:pPr>
            <a:r>
              <a:rPr lang="tt-RU" dirty="0" smtClean="0"/>
              <a:t>Бу юллар теләнче әсәреннән.</a:t>
            </a:r>
          </a:p>
          <a:p>
            <a:pPr>
              <a:buNone/>
            </a:pPr>
            <a:r>
              <a:rPr lang="tt-RU" dirty="0" smtClean="0"/>
              <a:t>Аның тагы бик куп әсәрләре бар.</a:t>
            </a: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020272" y="6237312"/>
            <a:ext cx="648072" cy="6206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500"/>
                            </p:stCondLst>
                            <p:childTnLst>
                              <p:par>
                                <p:cTn id="63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500"/>
                            </p:stCondLst>
                            <p:childTnLst>
                              <p:par>
                                <p:cTn id="77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5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2" presetID="3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133" y="509954"/>
            <a:ext cx="8229600" cy="1066800"/>
          </a:xfrm>
        </p:spPr>
        <p:txBody>
          <a:bodyPr/>
          <a:lstStyle/>
          <a:p>
            <a:r>
              <a:rPr lang="tt-RU" dirty="0" smtClean="0"/>
              <a:t>      Тукайның әсәрләре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>
                <a:hlinkClick r:id="rId2" action="ppaction://hlinksldjump"/>
              </a:rPr>
              <a:t>Су анасы</a:t>
            </a:r>
            <a:endParaRPr lang="tt-RU" dirty="0" smtClean="0"/>
          </a:p>
          <a:p>
            <a:r>
              <a:rPr lang="tt-RU" dirty="0" smtClean="0">
                <a:hlinkClick r:id="rId3" action="ppaction://hlinksldjump"/>
              </a:rPr>
              <a:t>Кәҗә белән сарык</a:t>
            </a:r>
            <a:endParaRPr lang="tt-RU" dirty="0" smtClean="0"/>
          </a:p>
          <a:p>
            <a:r>
              <a:rPr lang="tt-RU" dirty="0" smtClean="0">
                <a:hlinkClick r:id="rId4" action="ppaction://hlinksldjump"/>
              </a:rPr>
              <a:t>Шүрәле</a:t>
            </a:r>
            <a:endParaRPr lang="ru-RU" dirty="0"/>
          </a:p>
        </p:txBody>
      </p:sp>
      <p:pic>
        <p:nvPicPr>
          <p:cNvPr id="4" name="Рисунок 3" descr="225px-Tuqay_portrai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5324" y="1628800"/>
            <a:ext cx="3498676" cy="4929246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rId6" action="ppaction://hlinksldjump" highlightClick="1"/>
          </p:cNvPr>
          <p:cNvSpPr/>
          <p:nvPr/>
        </p:nvSpPr>
        <p:spPr>
          <a:xfrm>
            <a:off x="899592" y="5589240"/>
            <a:ext cx="936104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 Су анасы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Җәй көне.</a:t>
            </a:r>
            <a:r>
              <a:rPr lang="ru-RU" dirty="0" smtClean="0"/>
              <a:t> Эссе </a:t>
            </a:r>
            <a:r>
              <a:rPr lang="ru-RU" dirty="0" err="1" smtClean="0"/>
              <a:t>һавада </a:t>
            </a:r>
            <a:r>
              <a:rPr lang="ru-RU" dirty="0" smtClean="0"/>
              <a:t>мин суда </a:t>
            </a:r>
            <a:r>
              <a:rPr lang="ru-RU" dirty="0" err="1" smtClean="0"/>
              <a:t>койнам</a:t>
            </a:r>
            <a:r>
              <a:rPr lang="ru-RU" dirty="0" smtClean="0"/>
              <a:t>, </a:t>
            </a:r>
            <a:r>
              <a:rPr lang="ru-RU" dirty="0" err="1" smtClean="0"/>
              <a:t>йөзәм</a:t>
            </a:r>
            <a:r>
              <a:rPr lang="ru-RU" dirty="0" smtClean="0"/>
              <a:t>; </a:t>
            </a:r>
            <a:br>
              <a:rPr lang="ru-RU" dirty="0" smtClean="0"/>
            </a:br>
            <a:r>
              <a:rPr lang="ru-RU" dirty="0" err="1" smtClean="0"/>
              <a:t>Чәчрәтәм</a:t>
            </a:r>
            <a:r>
              <a:rPr lang="ru-RU" dirty="0" smtClean="0"/>
              <a:t>, </a:t>
            </a:r>
            <a:r>
              <a:rPr lang="ru-RU" dirty="0" err="1" smtClean="0"/>
              <a:t>уйныйм</a:t>
            </a:r>
            <a:r>
              <a:rPr lang="ru-RU" dirty="0" smtClean="0"/>
              <a:t>, чумам, </a:t>
            </a:r>
            <a:r>
              <a:rPr lang="ru-RU" dirty="0" err="1" smtClean="0"/>
              <a:t>башым</a:t>
            </a:r>
            <a:r>
              <a:rPr lang="ru-RU" dirty="0" smtClean="0"/>
              <a:t> </a:t>
            </a:r>
            <a:r>
              <a:rPr lang="ru-RU" dirty="0" err="1" smtClean="0"/>
              <a:t>белән суны</a:t>
            </a:r>
            <a:r>
              <a:rPr lang="ru-RU" dirty="0" smtClean="0"/>
              <a:t> </a:t>
            </a:r>
            <a:r>
              <a:rPr lang="ru-RU" dirty="0" err="1" smtClean="0"/>
              <a:t>сөзәм.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Шул</a:t>
            </a:r>
            <a:r>
              <a:rPr lang="ru-RU" dirty="0" smtClean="0"/>
              <a:t> </a:t>
            </a:r>
            <a:r>
              <a:rPr lang="ru-RU" dirty="0" err="1" smtClean="0"/>
              <a:t>рәвешчә бер</a:t>
            </a:r>
            <a:r>
              <a:rPr lang="ru-RU" dirty="0" smtClean="0"/>
              <a:t> </a:t>
            </a:r>
            <a:r>
              <a:rPr lang="ru-RU" dirty="0" err="1" smtClean="0"/>
              <a:t>сәгать </a:t>
            </a:r>
            <a:r>
              <a:rPr lang="ru-RU" dirty="0" smtClean="0"/>
              <a:t>ярым </a:t>
            </a:r>
            <a:r>
              <a:rPr lang="ru-RU" dirty="0" err="1" smtClean="0"/>
              <a:t>кадәрле уйнагач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Инде, </a:t>
            </a:r>
            <a:r>
              <a:rPr lang="ru-RU" dirty="0" err="1" smtClean="0"/>
              <a:t>шаять</a:t>
            </a:r>
            <a:r>
              <a:rPr lang="ru-RU" dirty="0" smtClean="0"/>
              <a:t>, </a:t>
            </a:r>
            <a:r>
              <a:rPr lang="ru-RU" dirty="0" err="1" smtClean="0"/>
              <a:t>бер</a:t>
            </a:r>
            <a:r>
              <a:rPr lang="ru-RU" dirty="0" smtClean="0"/>
              <a:t> </a:t>
            </a:r>
            <a:r>
              <a:rPr lang="ru-RU" dirty="0" err="1" smtClean="0"/>
              <a:t>сәгатьсез тирләмәм дип</a:t>
            </a:r>
            <a:r>
              <a:rPr lang="ru-RU" dirty="0" smtClean="0"/>
              <a:t> </a:t>
            </a:r>
            <a:r>
              <a:rPr lang="ru-RU" dirty="0" err="1" smtClean="0"/>
              <a:t>уйлагач</a:t>
            </a:r>
            <a:r>
              <a:rPr lang="ru-RU" dirty="0" smtClean="0"/>
              <a:t>, </a:t>
            </a:r>
          </a:p>
          <a:p>
            <a:r>
              <a:rPr lang="ru-RU" dirty="0" err="1" smtClean="0"/>
              <a:t>Йөгереп чыктым</a:t>
            </a:r>
            <a:r>
              <a:rPr lang="ru-RU" dirty="0" smtClean="0"/>
              <a:t> </a:t>
            </a:r>
            <a:r>
              <a:rPr lang="ru-RU" dirty="0" err="1" smtClean="0"/>
              <a:t>судан</a:t>
            </a:r>
            <a:r>
              <a:rPr lang="ru-RU" dirty="0" smtClean="0"/>
              <a:t>, </a:t>
            </a:r>
            <a:r>
              <a:rPr lang="ru-RU" dirty="0" err="1" smtClean="0"/>
              <a:t>тиз-тиз</a:t>
            </a:r>
            <a:r>
              <a:rPr lang="ru-RU" dirty="0" smtClean="0"/>
              <a:t> </a:t>
            </a:r>
            <a:r>
              <a:rPr lang="ru-RU" dirty="0" err="1" smtClean="0"/>
              <a:t>киендем</a:t>
            </a:r>
            <a:r>
              <a:rPr lang="ru-RU" dirty="0" smtClean="0"/>
              <a:t> </a:t>
            </a:r>
            <a:r>
              <a:rPr lang="ru-RU" dirty="0" err="1" smtClean="0"/>
              <a:t>өс-башым; </a:t>
            </a:r>
            <a:br>
              <a:rPr lang="ru-RU" dirty="0" err="1" smtClean="0"/>
            </a:br>
            <a:r>
              <a:rPr lang="ru-RU" dirty="0" smtClean="0"/>
              <a:t>Куркам </a:t>
            </a:r>
            <a:r>
              <a:rPr lang="ru-RU" dirty="0" err="1" smtClean="0"/>
              <a:t>үзем әллә нидән</a:t>
            </a:r>
            <a:r>
              <a:rPr lang="ru-RU" dirty="0" smtClean="0"/>
              <a:t>,— </a:t>
            </a:r>
            <a:r>
              <a:rPr lang="ru-RU" dirty="0" err="1" smtClean="0"/>
              <a:t>юк</a:t>
            </a:r>
            <a:r>
              <a:rPr lang="ru-RU" dirty="0" smtClean="0"/>
              <a:t> </a:t>
            </a:r>
            <a:r>
              <a:rPr lang="ru-RU" dirty="0" err="1" smtClean="0"/>
              <a:t>янымда</a:t>
            </a:r>
            <a:r>
              <a:rPr lang="ru-RU" dirty="0" smtClean="0"/>
              <a:t> </a:t>
            </a:r>
            <a:r>
              <a:rPr lang="ru-RU" dirty="0" err="1" smtClean="0"/>
              <a:t>юлдашым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Бервакыт</a:t>
            </a:r>
            <a:r>
              <a:rPr lang="ru-RU" dirty="0" smtClean="0"/>
              <a:t> </a:t>
            </a:r>
            <a:r>
              <a:rPr lang="ru-RU" dirty="0" err="1" smtClean="0"/>
              <a:t>китәм дигәндә, төште күзем басмага</a:t>
            </a:r>
            <a:r>
              <a:rPr lang="ru-RU" dirty="0" smtClean="0"/>
              <a:t>; </a:t>
            </a:r>
            <a:br>
              <a:rPr lang="ru-RU" dirty="0" smtClean="0"/>
            </a:br>
            <a:r>
              <a:rPr lang="ru-RU" dirty="0" err="1" smtClean="0"/>
              <a:t>Карасам</a:t>
            </a:r>
            <a:r>
              <a:rPr lang="ru-RU" dirty="0" smtClean="0"/>
              <a:t>: </a:t>
            </a:r>
            <a:r>
              <a:rPr lang="ru-RU" dirty="0" err="1" smtClean="0"/>
              <a:t>бер</a:t>
            </a:r>
            <a:r>
              <a:rPr lang="ru-RU" dirty="0" smtClean="0"/>
              <a:t> </a:t>
            </a:r>
            <a:r>
              <a:rPr lang="ru-RU" dirty="0" err="1" smtClean="0"/>
              <a:t>куркыныч</a:t>
            </a:r>
            <a:r>
              <a:rPr lang="ru-RU" dirty="0" smtClean="0"/>
              <a:t> </a:t>
            </a:r>
            <a:r>
              <a:rPr lang="ru-RU" dirty="0" err="1" smtClean="0"/>
              <a:t>хатын</a:t>
            </a:r>
            <a:r>
              <a:rPr lang="ru-RU" dirty="0" smtClean="0"/>
              <a:t> </a:t>
            </a:r>
            <a:r>
              <a:rPr lang="ru-RU" dirty="0" err="1" smtClean="0"/>
              <a:t>утырган</a:t>
            </a:r>
            <a:r>
              <a:rPr lang="ru-RU" dirty="0" smtClean="0"/>
              <a:t> </a:t>
            </a:r>
            <a:r>
              <a:rPr lang="ru-RU" dirty="0" err="1" smtClean="0"/>
              <a:t>басмада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Көнгә каршы</a:t>
            </a:r>
            <a:r>
              <a:rPr lang="ru-RU" dirty="0" smtClean="0"/>
              <a:t> </a:t>
            </a:r>
            <a:r>
              <a:rPr lang="ru-RU" dirty="0" err="1" smtClean="0"/>
              <a:t>ялтырый</a:t>
            </a:r>
            <a:r>
              <a:rPr lang="ru-RU" dirty="0" smtClean="0"/>
              <a:t> </a:t>
            </a:r>
            <a:r>
              <a:rPr lang="ru-RU" dirty="0" err="1" smtClean="0"/>
              <a:t>кулындагы</a:t>
            </a:r>
            <a:r>
              <a:rPr lang="ru-RU" dirty="0" smtClean="0"/>
              <a:t> алтын </a:t>
            </a:r>
            <a:r>
              <a:rPr lang="ru-RU" dirty="0" err="1" smtClean="0"/>
              <a:t>тарак</a:t>
            </a:r>
            <a:r>
              <a:rPr lang="ru-RU" dirty="0" smtClean="0"/>
              <a:t>; </a:t>
            </a:r>
            <a:br>
              <a:rPr lang="ru-RU" dirty="0" smtClean="0"/>
            </a:br>
            <a:r>
              <a:rPr lang="ru-RU" dirty="0" err="1" smtClean="0"/>
              <a:t>Шул</a:t>
            </a:r>
            <a:r>
              <a:rPr lang="ru-RU" dirty="0" smtClean="0"/>
              <a:t> </a:t>
            </a:r>
            <a:r>
              <a:rPr lang="ru-RU" dirty="0" err="1" smtClean="0"/>
              <a:t>тарак</a:t>
            </a:r>
            <a:r>
              <a:rPr lang="ru-RU" dirty="0" smtClean="0"/>
              <a:t> </a:t>
            </a:r>
            <a:r>
              <a:rPr lang="ru-RU" dirty="0" err="1" smtClean="0"/>
              <a:t>берлән утыра</a:t>
            </a:r>
            <a:r>
              <a:rPr lang="ru-RU" dirty="0" smtClean="0"/>
              <a:t> </a:t>
            </a:r>
            <a:r>
              <a:rPr lang="ru-RU" dirty="0" err="1" smtClean="0"/>
              <a:t>тузгыган</a:t>
            </a:r>
            <a:r>
              <a:rPr lang="ru-RU" dirty="0" smtClean="0"/>
              <a:t> сачен </a:t>
            </a:r>
            <a:r>
              <a:rPr lang="ru-RU" dirty="0" err="1" smtClean="0"/>
              <a:t>тарап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Тын да </a:t>
            </a:r>
            <a:r>
              <a:rPr lang="ru-RU" dirty="0" err="1" smtClean="0"/>
              <a:t>алмыйча</a:t>
            </a:r>
            <a:r>
              <a:rPr lang="ru-RU" dirty="0" smtClean="0"/>
              <a:t> торам, </a:t>
            </a:r>
            <a:r>
              <a:rPr lang="ru-RU" dirty="0" err="1" smtClean="0"/>
              <a:t>куркып</a:t>
            </a:r>
            <a:r>
              <a:rPr lang="ru-RU" dirty="0" smtClean="0"/>
              <a:t> </a:t>
            </a:r>
            <a:r>
              <a:rPr lang="ru-RU" dirty="0" err="1" smtClean="0"/>
              <a:t>кына</a:t>
            </a:r>
            <a:r>
              <a:rPr lang="ru-RU" dirty="0" smtClean="0"/>
              <a:t>, </a:t>
            </a:r>
            <a:r>
              <a:rPr lang="ru-RU" dirty="0" err="1" smtClean="0"/>
              <a:t>тешне</a:t>
            </a:r>
            <a:r>
              <a:rPr lang="ru-RU" dirty="0" smtClean="0"/>
              <a:t> </a:t>
            </a:r>
            <a:r>
              <a:rPr lang="ru-RU" dirty="0" err="1" smtClean="0"/>
              <a:t>кысып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err="1" smtClean="0"/>
              <a:t>Шунда</a:t>
            </a:r>
            <a:r>
              <a:rPr lang="ru-RU" dirty="0" smtClean="0"/>
              <a:t> яр </a:t>
            </a:r>
            <a:r>
              <a:rPr lang="ru-RU" dirty="0" err="1" smtClean="0"/>
              <a:t>буендагы</a:t>
            </a:r>
            <a:r>
              <a:rPr lang="ru-RU" dirty="0" smtClean="0"/>
              <a:t> </a:t>
            </a:r>
            <a:r>
              <a:rPr lang="ru-RU" dirty="0" err="1" smtClean="0"/>
              <a:t>куе</a:t>
            </a:r>
            <a:r>
              <a:rPr lang="ru-RU" dirty="0" smtClean="0"/>
              <a:t> </a:t>
            </a:r>
            <a:r>
              <a:rPr lang="ru-RU" dirty="0" err="1" smtClean="0"/>
              <a:t>агачларга</a:t>
            </a:r>
            <a:r>
              <a:rPr lang="ru-RU" dirty="0" smtClean="0"/>
              <a:t> </a:t>
            </a:r>
            <a:r>
              <a:rPr lang="ru-RU" dirty="0" err="1" smtClean="0"/>
              <a:t>посып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Сачләрен үргәч тарап</a:t>
            </a:r>
            <a:r>
              <a:rPr lang="ru-RU" dirty="0" smtClean="0"/>
              <a:t>, </a:t>
            </a:r>
            <a:r>
              <a:rPr lang="ru-RU" dirty="0" err="1" smtClean="0"/>
              <a:t>сикерде</a:t>
            </a:r>
            <a:r>
              <a:rPr lang="ru-RU" dirty="0" smtClean="0"/>
              <a:t> </a:t>
            </a:r>
            <a:r>
              <a:rPr lang="ru-RU" dirty="0" err="1" smtClean="0"/>
              <a:t>төште суга</a:t>
            </a:r>
            <a:r>
              <a:rPr lang="ru-RU" dirty="0" smtClean="0"/>
              <a:t> </a:t>
            </a:r>
            <a:r>
              <a:rPr lang="ru-RU" dirty="0" err="1" smtClean="0"/>
              <a:t>ул</a:t>
            </a:r>
            <a:r>
              <a:rPr lang="ru-RU" dirty="0" smtClean="0"/>
              <a:t>; </a:t>
            </a:r>
            <a:br>
              <a:rPr lang="ru-RU" dirty="0" smtClean="0"/>
            </a:br>
            <a:r>
              <a:rPr lang="ru-RU" dirty="0" err="1" smtClean="0"/>
              <a:t>Чумды</a:t>
            </a:r>
            <a:r>
              <a:rPr lang="ru-RU" dirty="0" smtClean="0"/>
              <a:t> да </a:t>
            </a:r>
            <a:r>
              <a:rPr lang="ru-RU" dirty="0" err="1" smtClean="0"/>
              <a:t>китте</a:t>
            </a:r>
            <a:r>
              <a:rPr lang="ru-RU" dirty="0" smtClean="0"/>
              <a:t>, </a:t>
            </a:r>
            <a:r>
              <a:rPr lang="ru-RU" dirty="0" err="1" smtClean="0"/>
              <a:t>тәмам юк</a:t>
            </a:r>
            <a:r>
              <a:rPr lang="ru-RU" dirty="0" smtClean="0"/>
              <a:t> </a:t>
            </a:r>
            <a:r>
              <a:rPr lang="ru-RU" dirty="0" err="1" smtClean="0"/>
              <a:t>булды</a:t>
            </a:r>
            <a:r>
              <a:rPr lang="ru-RU" dirty="0" smtClean="0"/>
              <a:t> </a:t>
            </a:r>
            <a:r>
              <a:rPr lang="ru-RU" dirty="0" err="1" smtClean="0"/>
              <a:t>күздән шунда</a:t>
            </a:r>
            <a:r>
              <a:rPr lang="ru-RU" dirty="0" smtClean="0"/>
              <a:t> ул. </a:t>
            </a:r>
          </a:p>
          <a:p>
            <a:r>
              <a:rPr lang="ru-RU" dirty="0" smtClean="0"/>
              <a:t>Инде мин </a:t>
            </a:r>
            <a:r>
              <a:rPr lang="ru-RU" dirty="0" err="1" smtClean="0"/>
              <a:t>әкрен генә килдем</a:t>
            </a:r>
            <a:r>
              <a:rPr lang="ru-RU" dirty="0" smtClean="0"/>
              <a:t> </a:t>
            </a:r>
            <a:r>
              <a:rPr lang="ru-RU" dirty="0" err="1" smtClean="0"/>
              <a:t>дә кердем</a:t>
            </a:r>
            <a:r>
              <a:rPr lang="ru-RU" dirty="0" smtClean="0"/>
              <a:t> </a:t>
            </a:r>
            <a:r>
              <a:rPr lang="ru-RU" dirty="0" err="1" smtClean="0"/>
              <a:t>басмага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err="1" smtClean="0"/>
              <a:t>Җен оныткан</a:t>
            </a:r>
            <a:r>
              <a:rPr lang="ru-RU" dirty="0" smtClean="0"/>
              <a:t>, </a:t>
            </a:r>
            <a:r>
              <a:rPr lang="ru-RU" dirty="0" err="1" smtClean="0"/>
              <a:t>ахыры</a:t>
            </a:r>
            <a:r>
              <a:rPr lang="ru-RU" dirty="0" smtClean="0"/>
              <a:t>,— калган </a:t>
            </a:r>
            <a:r>
              <a:rPr lang="ru-RU" dirty="0" err="1" smtClean="0"/>
              <a:t>тарагы</a:t>
            </a:r>
            <a:r>
              <a:rPr lang="ru-RU" dirty="0" smtClean="0"/>
              <a:t> </a:t>
            </a:r>
            <a:r>
              <a:rPr lang="ru-RU" dirty="0" err="1" smtClean="0"/>
              <a:t>басмада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164288" y="5949280"/>
            <a:ext cx="720080" cy="69269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/>
          <a:lstStyle/>
          <a:p>
            <a:r>
              <a:rPr lang="tt-RU" dirty="0" smtClean="0"/>
              <a:t>Кәҗә белән сарык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325112"/>
          </a:xfrm>
        </p:spPr>
        <p:txBody>
          <a:bodyPr>
            <a:normAutofit fontScale="47500" lnSpcReduction="20000"/>
          </a:bodyPr>
          <a:lstStyle/>
          <a:p>
            <a:r>
              <a:rPr lang="ru-RU" sz="3300" dirty="0" err="1" smtClean="0"/>
              <a:t>Борын</a:t>
            </a:r>
            <a:r>
              <a:rPr lang="ru-RU" sz="3300" dirty="0" smtClean="0"/>
              <a:t> </a:t>
            </a:r>
            <a:r>
              <a:rPr lang="ru-RU" sz="3300" dirty="0" err="1" smtClean="0"/>
              <a:t>заман</a:t>
            </a:r>
            <a:r>
              <a:rPr lang="ru-RU" sz="3300" dirty="0" smtClean="0"/>
              <a:t> </a:t>
            </a:r>
            <a:r>
              <a:rPr lang="ru-RU" sz="3300" dirty="0" err="1" smtClean="0"/>
              <a:t>бер</a:t>
            </a:r>
            <a:r>
              <a:rPr lang="ru-RU" sz="3300" dirty="0" smtClean="0"/>
              <a:t> Ир </a:t>
            </a:r>
            <a:r>
              <a:rPr lang="ru-RU" sz="3300" dirty="0" err="1" smtClean="0"/>
              <a:t>белән Хатын</a:t>
            </a:r>
            <a:r>
              <a:rPr lang="ru-RU" sz="3300" dirty="0" smtClean="0"/>
              <a:t> </a:t>
            </a:r>
            <a:r>
              <a:rPr lang="ru-RU" sz="3300" dirty="0" err="1" smtClean="0"/>
              <a:t>торган</a:t>
            </a:r>
            <a:r>
              <a:rPr lang="ru-RU" sz="3300" dirty="0" smtClean="0"/>
              <a:t>, </a:t>
            </a:r>
            <a:br>
              <a:rPr lang="ru-RU" sz="3300" dirty="0" smtClean="0"/>
            </a:br>
            <a:r>
              <a:rPr lang="ru-RU" sz="3300" dirty="0" err="1" smtClean="0"/>
              <a:t>Тормышлары</a:t>
            </a:r>
            <a:r>
              <a:rPr lang="ru-RU" sz="3300" dirty="0" smtClean="0"/>
              <a:t> </a:t>
            </a:r>
            <a:r>
              <a:rPr lang="ru-RU" sz="3300" dirty="0" err="1" smtClean="0"/>
              <a:t>шактый</a:t>
            </a:r>
            <a:r>
              <a:rPr lang="ru-RU" sz="3300" dirty="0" smtClean="0"/>
              <a:t> </a:t>
            </a:r>
            <a:r>
              <a:rPr lang="ru-RU" sz="3300" dirty="0" err="1" smtClean="0"/>
              <a:t>гына</a:t>
            </a:r>
            <a:r>
              <a:rPr lang="ru-RU" sz="3300" dirty="0" smtClean="0"/>
              <a:t> </a:t>
            </a:r>
            <a:r>
              <a:rPr lang="ru-RU" sz="3300" dirty="0" err="1" smtClean="0"/>
              <a:t>фәкыйрь булган</a:t>
            </a:r>
            <a:r>
              <a:rPr lang="ru-RU" sz="3300" dirty="0" smtClean="0"/>
              <a:t>; </a:t>
            </a:r>
            <a:br>
              <a:rPr lang="ru-RU" sz="3300" dirty="0" smtClean="0"/>
            </a:br>
            <a:r>
              <a:rPr lang="ru-RU" sz="3300" dirty="0" err="1" smtClean="0"/>
              <a:t>Асраганнар</a:t>
            </a:r>
            <a:r>
              <a:rPr lang="ru-RU" sz="3300" dirty="0" smtClean="0"/>
              <a:t> </a:t>
            </a:r>
            <a:r>
              <a:rPr lang="ru-RU" sz="3300" dirty="0" err="1" smtClean="0"/>
              <a:t>бер</a:t>
            </a:r>
            <a:r>
              <a:rPr lang="ru-RU" sz="3300" dirty="0" smtClean="0"/>
              <a:t> </a:t>
            </a:r>
            <a:r>
              <a:rPr lang="ru-RU" sz="3300" dirty="0" err="1" smtClean="0"/>
              <a:t>Кәҗә берлә бер</a:t>
            </a:r>
            <a:r>
              <a:rPr lang="ru-RU" sz="3300" dirty="0" smtClean="0"/>
              <a:t> </a:t>
            </a:r>
            <a:r>
              <a:rPr lang="ru-RU" sz="3300" dirty="0" err="1" smtClean="0"/>
              <a:t>Сарык</a:t>
            </a:r>
            <a:r>
              <a:rPr lang="ru-RU" sz="3300" dirty="0" smtClean="0"/>
              <a:t>,— </a:t>
            </a:r>
            <a:br>
              <a:rPr lang="ru-RU" sz="3300" dirty="0" smtClean="0"/>
            </a:br>
            <a:r>
              <a:rPr lang="ru-RU" sz="3300" dirty="0" err="1" smtClean="0"/>
              <a:t>Болар</a:t>
            </a:r>
            <a:r>
              <a:rPr lang="ru-RU" sz="3300" dirty="0" smtClean="0"/>
              <a:t> </a:t>
            </a:r>
            <a:r>
              <a:rPr lang="ru-RU" sz="3300" dirty="0" err="1" smtClean="0"/>
              <a:t>булган</a:t>
            </a:r>
            <a:r>
              <a:rPr lang="ru-RU" sz="3300" dirty="0" smtClean="0"/>
              <a:t> </a:t>
            </a:r>
            <a:r>
              <a:rPr lang="ru-RU" sz="3300" dirty="0" err="1" smtClean="0"/>
              <a:t>берсеннән дә </a:t>
            </a:r>
            <a:r>
              <a:rPr lang="ru-RU" sz="3300" dirty="0" smtClean="0"/>
              <a:t>берсе арык. </a:t>
            </a:r>
          </a:p>
          <a:p>
            <a:r>
              <a:rPr lang="ru-RU" sz="3300" dirty="0" err="1" smtClean="0"/>
              <a:t>Әйтә бер</a:t>
            </a:r>
            <a:r>
              <a:rPr lang="ru-RU" sz="3300" dirty="0" smtClean="0"/>
              <a:t> </a:t>
            </a:r>
            <a:r>
              <a:rPr lang="ru-RU" sz="3300" dirty="0" err="1" smtClean="0"/>
              <a:t>көн </a:t>
            </a:r>
            <a:r>
              <a:rPr lang="ru-RU" sz="3300" dirty="0" smtClean="0"/>
              <a:t>Ире: «Кара </a:t>
            </a:r>
            <a:r>
              <a:rPr lang="ru-RU" sz="3300" dirty="0" err="1" smtClean="0"/>
              <a:t>монда</a:t>
            </a:r>
            <a:r>
              <a:rPr lang="ru-RU" sz="3300" dirty="0" smtClean="0"/>
              <a:t>, </a:t>
            </a:r>
            <a:r>
              <a:rPr lang="ru-RU" sz="3300" dirty="0" err="1" smtClean="0"/>
              <a:t>Хатын</a:t>
            </a:r>
            <a:r>
              <a:rPr lang="ru-RU" sz="3300" dirty="0" smtClean="0"/>
              <a:t>! — </a:t>
            </a:r>
            <a:br>
              <a:rPr lang="ru-RU" sz="3300" dirty="0" smtClean="0"/>
            </a:br>
            <a:r>
              <a:rPr lang="ru-RU" sz="3300" dirty="0" err="1" smtClean="0"/>
              <a:t>Үзең яхшы</a:t>
            </a:r>
            <a:r>
              <a:rPr lang="ru-RU" sz="3300" dirty="0" smtClean="0"/>
              <a:t> </a:t>
            </a:r>
            <a:r>
              <a:rPr lang="ru-RU" sz="3300" dirty="0" err="1" smtClean="0"/>
              <a:t>беләсең </a:t>
            </a:r>
            <a:r>
              <a:rPr lang="ru-RU" sz="3300" dirty="0" smtClean="0"/>
              <a:t>бит </a:t>
            </a:r>
            <a:r>
              <a:rPr lang="ru-RU" sz="3300" dirty="0" err="1" smtClean="0"/>
              <a:t>печән хакын</a:t>
            </a:r>
            <a:r>
              <a:rPr lang="ru-RU" sz="3300" dirty="0" smtClean="0"/>
              <a:t>,— </a:t>
            </a:r>
            <a:br>
              <a:rPr lang="ru-RU" sz="3300" dirty="0" smtClean="0"/>
            </a:br>
            <a:r>
              <a:rPr lang="ru-RU" sz="3300" dirty="0" err="1" smtClean="0"/>
              <a:t>Китсен</a:t>
            </a:r>
            <a:r>
              <a:rPr lang="ru-RU" sz="3300" dirty="0" smtClean="0"/>
              <a:t> </a:t>
            </a:r>
            <a:r>
              <a:rPr lang="ru-RU" sz="3300" dirty="0" err="1" smtClean="0"/>
              <a:t>бездән чыгып</a:t>
            </a:r>
            <a:r>
              <a:rPr lang="ru-RU" sz="3300" dirty="0" smtClean="0"/>
              <a:t> </a:t>
            </a:r>
            <a:r>
              <a:rPr lang="ru-RU" sz="3300" dirty="0" err="1" smtClean="0"/>
              <a:t>Кәҗә белән Сарык</a:t>
            </a:r>
            <a:r>
              <a:rPr lang="ru-RU" sz="3300" dirty="0" smtClean="0"/>
              <a:t>, </a:t>
            </a:r>
            <a:br>
              <a:rPr lang="ru-RU" sz="3300" dirty="0" smtClean="0"/>
            </a:br>
            <a:r>
              <a:rPr lang="ru-RU" sz="3300" dirty="0" smtClean="0"/>
              <a:t>Ашап </a:t>
            </a:r>
            <a:r>
              <a:rPr lang="ru-RU" sz="3300" dirty="0" err="1" smtClean="0"/>
              <a:t>ята</a:t>
            </a:r>
            <a:r>
              <a:rPr lang="ru-RU" sz="3300" dirty="0" smtClean="0"/>
              <a:t> </a:t>
            </a:r>
            <a:r>
              <a:rPr lang="ru-RU" sz="3300" dirty="0" err="1" smtClean="0"/>
              <a:t>бушка</a:t>
            </a:r>
            <a:r>
              <a:rPr lang="ru-RU" sz="3300" dirty="0" smtClean="0"/>
              <a:t> </a:t>
            </a:r>
            <a:r>
              <a:rPr lang="ru-RU" sz="3300" dirty="0" err="1" smtClean="0"/>
              <a:t>гына</a:t>
            </a:r>
            <a:r>
              <a:rPr lang="ru-RU" sz="3300" dirty="0" smtClean="0"/>
              <a:t> </a:t>
            </a:r>
            <a:r>
              <a:rPr lang="ru-RU" sz="3300" dirty="0" err="1" smtClean="0"/>
              <a:t>алар</a:t>
            </a:r>
            <a:r>
              <a:rPr lang="ru-RU" sz="3300" dirty="0" smtClean="0"/>
              <a:t> </a:t>
            </a:r>
            <a:r>
              <a:rPr lang="ru-RU" sz="3300" dirty="0" err="1" smtClean="0"/>
              <a:t>азык</a:t>
            </a:r>
            <a:r>
              <a:rPr lang="ru-RU" sz="3300" dirty="0" smtClean="0"/>
              <a:t>». </a:t>
            </a:r>
          </a:p>
          <a:p>
            <a:r>
              <a:rPr lang="ru-RU" sz="3300" dirty="0" err="1" smtClean="0"/>
              <a:t>Хатын</a:t>
            </a:r>
            <a:r>
              <a:rPr lang="ru-RU" sz="3300" dirty="0" smtClean="0"/>
              <a:t> </a:t>
            </a:r>
            <a:r>
              <a:rPr lang="ru-RU" sz="3300" dirty="0" err="1" smtClean="0"/>
              <a:t>күнде, диде</a:t>
            </a:r>
            <a:r>
              <a:rPr lang="ru-RU" sz="3300" dirty="0" smtClean="0"/>
              <a:t>: «</a:t>
            </a:r>
            <a:r>
              <a:rPr lang="ru-RU" sz="3300" dirty="0" err="1" smtClean="0"/>
              <a:t>Ирем</a:t>
            </a:r>
            <a:r>
              <a:rPr lang="ru-RU" sz="3300" dirty="0" smtClean="0"/>
              <a:t>, </a:t>
            </a:r>
            <a:r>
              <a:rPr lang="ru-RU" sz="3300" dirty="0" err="1" smtClean="0"/>
              <a:t>ярар</a:t>
            </a:r>
            <a:r>
              <a:rPr lang="ru-RU" sz="3300" dirty="0" smtClean="0"/>
              <a:t>, </a:t>
            </a:r>
            <a:r>
              <a:rPr lang="ru-RU" sz="3300" dirty="0" err="1" smtClean="0"/>
              <a:t>ярар</a:t>
            </a:r>
            <a:r>
              <a:rPr lang="ru-RU" sz="3300" dirty="0" smtClean="0"/>
              <a:t>, </a:t>
            </a:r>
            <a:br>
              <a:rPr lang="ru-RU" sz="3300" dirty="0" smtClean="0"/>
            </a:br>
            <a:r>
              <a:rPr lang="ru-RU" sz="3300" dirty="0" err="1" smtClean="0"/>
              <a:t>Бу</a:t>
            </a:r>
            <a:r>
              <a:rPr lang="ru-RU" sz="3300" dirty="0" smtClean="0"/>
              <a:t> </a:t>
            </a:r>
            <a:r>
              <a:rPr lang="ru-RU" sz="3300" dirty="0" err="1" smtClean="0"/>
              <a:t>икене</a:t>
            </a:r>
            <a:r>
              <a:rPr lang="ru-RU" sz="3300" dirty="0" smtClean="0"/>
              <a:t> </a:t>
            </a:r>
            <a:r>
              <a:rPr lang="ru-RU" sz="3300" dirty="0" err="1" smtClean="0"/>
              <a:t>кумаклыкка</a:t>
            </a:r>
            <a:r>
              <a:rPr lang="ru-RU" sz="3300" dirty="0" smtClean="0"/>
              <a:t> </a:t>
            </a:r>
            <a:r>
              <a:rPr lang="ru-RU" sz="3300" dirty="0" err="1" smtClean="0"/>
              <a:t>булсын</a:t>
            </a:r>
            <a:r>
              <a:rPr lang="ru-RU" sz="3300" dirty="0" smtClean="0"/>
              <a:t> </a:t>
            </a:r>
            <a:r>
              <a:rPr lang="ru-RU" sz="3300" dirty="0" err="1" smtClean="0"/>
              <a:t>карар</a:t>
            </a:r>
            <a:r>
              <a:rPr lang="ru-RU" sz="3300" dirty="0" smtClean="0"/>
              <a:t>; </a:t>
            </a:r>
            <a:br>
              <a:rPr lang="ru-RU" sz="3300" dirty="0" smtClean="0"/>
            </a:br>
            <a:r>
              <a:rPr lang="ru-RU" sz="3300" dirty="0" err="1" smtClean="0"/>
              <a:t>Кәҗә белән Сарык</a:t>
            </a:r>
            <a:r>
              <a:rPr lang="ru-RU" sz="3300" dirty="0" smtClean="0"/>
              <a:t> </a:t>
            </a:r>
            <a:r>
              <a:rPr lang="ru-RU" sz="3300" dirty="0" err="1" smtClean="0"/>
              <a:t>хәзер китсен</a:t>
            </a:r>
            <a:r>
              <a:rPr lang="ru-RU" sz="3300" dirty="0" smtClean="0"/>
              <a:t> </a:t>
            </a:r>
            <a:r>
              <a:rPr lang="ru-RU" sz="3300" dirty="0" err="1" smtClean="0"/>
              <a:t>бездән, </a:t>
            </a:r>
            <a:br>
              <a:rPr lang="ru-RU" sz="3300" dirty="0" err="1" smtClean="0"/>
            </a:br>
            <a:r>
              <a:rPr lang="ru-RU" sz="3300" dirty="0" err="1" smtClean="0"/>
              <a:t>Аларны</a:t>
            </a:r>
            <a:r>
              <a:rPr lang="ru-RU" sz="3300" dirty="0" smtClean="0"/>
              <a:t> </a:t>
            </a:r>
            <a:r>
              <a:rPr lang="ru-RU" sz="3300" dirty="0" err="1" smtClean="0"/>
              <a:t>соң асрап</a:t>
            </a:r>
            <a:r>
              <a:rPr lang="ru-RU" sz="3300" dirty="0" smtClean="0"/>
              <a:t> </a:t>
            </a:r>
            <a:r>
              <a:rPr lang="ru-RU" sz="3300" dirty="0" err="1" smtClean="0"/>
              <a:t>торып</a:t>
            </a:r>
            <a:r>
              <a:rPr lang="ru-RU" sz="3300" dirty="0" smtClean="0"/>
              <a:t> ни </a:t>
            </a:r>
            <a:r>
              <a:rPr lang="ru-RU" sz="3300" dirty="0" err="1" smtClean="0"/>
              <a:t>файда</a:t>
            </a:r>
            <a:r>
              <a:rPr lang="ru-RU" sz="3300" dirty="0" smtClean="0"/>
              <a:t> бар?» </a:t>
            </a:r>
          </a:p>
          <a:p>
            <a:r>
              <a:rPr lang="ru-RU" sz="3300" dirty="0" err="1" smtClean="0"/>
              <a:t>Нишли</a:t>
            </a:r>
            <a:r>
              <a:rPr lang="ru-RU" sz="3300" dirty="0" smtClean="0"/>
              <a:t> </a:t>
            </a:r>
            <a:r>
              <a:rPr lang="ru-RU" sz="3300" dirty="0" err="1" smtClean="0"/>
              <a:t>инде</a:t>
            </a:r>
            <a:r>
              <a:rPr lang="ru-RU" sz="3300" dirty="0" smtClean="0"/>
              <a:t> </a:t>
            </a:r>
            <a:r>
              <a:rPr lang="ru-RU" sz="3300" dirty="0" err="1" smtClean="0"/>
              <a:t>мискин</a:t>
            </a:r>
            <a:r>
              <a:rPr lang="ru-RU" sz="3300" dirty="0" smtClean="0"/>
              <a:t> </a:t>
            </a:r>
            <a:r>
              <a:rPr lang="ru-RU" sz="3300" dirty="0" err="1" smtClean="0"/>
              <a:t>Кәҗә белән Сарык</a:t>
            </a:r>
            <a:r>
              <a:rPr lang="ru-RU" sz="3300" dirty="0" smtClean="0"/>
              <a:t>? </a:t>
            </a:r>
            <a:br>
              <a:rPr lang="ru-RU" sz="3300" dirty="0" smtClean="0"/>
            </a:br>
            <a:r>
              <a:rPr lang="ru-RU" sz="3300" dirty="0" err="1" smtClean="0"/>
              <a:t>Булмый</a:t>
            </a:r>
            <a:r>
              <a:rPr lang="ru-RU" sz="3300" dirty="0" smtClean="0"/>
              <a:t> </a:t>
            </a:r>
            <a:r>
              <a:rPr lang="ru-RU" sz="3300" dirty="0" err="1" smtClean="0"/>
              <a:t>хуҗа кушканына</a:t>
            </a:r>
            <a:r>
              <a:rPr lang="ru-RU" sz="3300" dirty="0" smtClean="0"/>
              <a:t> </a:t>
            </a:r>
            <a:r>
              <a:rPr lang="ru-RU" sz="3300" dirty="0" err="1" smtClean="0"/>
              <a:t>каршы</a:t>
            </a:r>
            <a:r>
              <a:rPr lang="ru-RU" sz="3300" dirty="0" smtClean="0"/>
              <a:t> </a:t>
            </a:r>
            <a:r>
              <a:rPr lang="ru-RU" sz="3300" dirty="0" err="1" smtClean="0"/>
              <a:t>барып</a:t>
            </a:r>
            <a:r>
              <a:rPr lang="ru-RU" sz="3300" dirty="0" smtClean="0"/>
              <a:t>. </a:t>
            </a:r>
            <a:br>
              <a:rPr lang="ru-RU" sz="3300" dirty="0" smtClean="0"/>
            </a:br>
            <a:r>
              <a:rPr lang="ru-RU" sz="3300" dirty="0" err="1" smtClean="0"/>
              <a:t>Икесенә бер</a:t>
            </a:r>
            <a:r>
              <a:rPr lang="ru-RU" sz="3300" dirty="0" smtClean="0"/>
              <a:t> </a:t>
            </a:r>
            <a:r>
              <a:rPr lang="ru-RU" sz="3300" dirty="0" err="1" smtClean="0"/>
              <a:t>зур</a:t>
            </a:r>
            <a:r>
              <a:rPr lang="ru-RU" sz="3300" dirty="0" smtClean="0"/>
              <a:t> </a:t>
            </a:r>
            <a:r>
              <a:rPr lang="ru-RU" sz="3300" dirty="0" err="1" smtClean="0"/>
              <a:t>гына</a:t>
            </a:r>
            <a:r>
              <a:rPr lang="ru-RU" sz="3300" dirty="0" smtClean="0"/>
              <a:t> </a:t>
            </a:r>
            <a:r>
              <a:rPr lang="ru-RU" sz="3300" dirty="0" err="1" smtClean="0"/>
              <a:t>капчык</a:t>
            </a:r>
            <a:r>
              <a:rPr lang="ru-RU" sz="3300" dirty="0" smtClean="0"/>
              <a:t> </a:t>
            </a:r>
            <a:r>
              <a:rPr lang="ru-RU" sz="3300" dirty="0" err="1" smtClean="0"/>
              <a:t>тегеп</a:t>
            </a:r>
            <a:r>
              <a:rPr lang="ru-RU" sz="3300" dirty="0" smtClean="0"/>
              <a:t>, </a:t>
            </a:r>
            <a:br>
              <a:rPr lang="ru-RU" sz="3300" dirty="0" smtClean="0"/>
            </a:br>
            <a:r>
              <a:rPr lang="ru-RU" sz="3300" dirty="0" err="1" smtClean="0"/>
              <a:t>Китте</a:t>
            </a:r>
            <a:r>
              <a:rPr lang="ru-RU" sz="3300" dirty="0" smtClean="0"/>
              <a:t> </a:t>
            </a:r>
            <a:r>
              <a:rPr lang="ru-RU" sz="3300" dirty="0" err="1" smtClean="0"/>
              <a:t>болар</a:t>
            </a:r>
            <a:r>
              <a:rPr lang="ru-RU" sz="3300" dirty="0" smtClean="0"/>
              <a:t> </a:t>
            </a:r>
            <a:r>
              <a:rPr lang="ru-RU" sz="3300" dirty="0" err="1" smtClean="0"/>
              <a:t>кырга</a:t>
            </a:r>
            <a:r>
              <a:rPr lang="ru-RU" sz="3300" dirty="0" smtClean="0"/>
              <a:t> </a:t>
            </a:r>
            <a:r>
              <a:rPr lang="ru-RU" sz="3300" dirty="0" err="1" smtClean="0"/>
              <a:t>таба</a:t>
            </a:r>
            <a:r>
              <a:rPr lang="ru-RU" sz="3300" dirty="0" smtClean="0"/>
              <a:t> </a:t>
            </a:r>
            <a:r>
              <a:rPr lang="ru-RU" sz="3300" dirty="0" err="1" smtClean="0"/>
              <a:t>сәфәр чыгып</a:t>
            </a:r>
            <a:r>
              <a:rPr lang="ru-RU" sz="3300" dirty="0" smtClean="0"/>
              <a:t>. </a:t>
            </a:r>
          </a:p>
          <a:p>
            <a:r>
              <a:rPr lang="ru-RU" sz="3300" dirty="0" err="1" smtClean="0"/>
              <a:t>Китте</a:t>
            </a:r>
            <a:r>
              <a:rPr lang="ru-RU" sz="3300" dirty="0" smtClean="0"/>
              <a:t> </a:t>
            </a:r>
            <a:r>
              <a:rPr lang="ru-RU" sz="3300" dirty="0" err="1" smtClean="0"/>
              <a:t>болар</a:t>
            </a:r>
            <a:r>
              <a:rPr lang="ru-RU" sz="3300" dirty="0" smtClean="0"/>
              <a:t>. Бара, </a:t>
            </a:r>
            <a:r>
              <a:rPr lang="ru-RU" sz="3300" dirty="0" err="1" smtClean="0"/>
              <a:t>һаман </a:t>
            </a:r>
            <a:r>
              <a:rPr lang="ru-RU" sz="3300" dirty="0" smtClean="0"/>
              <a:t>бара, бара,— </a:t>
            </a:r>
            <a:br>
              <a:rPr lang="ru-RU" sz="3300" dirty="0" smtClean="0"/>
            </a:br>
            <a:r>
              <a:rPr lang="ru-RU" sz="3300" dirty="0" err="1" smtClean="0"/>
              <a:t>Күренмидер күзләренә ак</a:t>
            </a:r>
            <a:r>
              <a:rPr lang="ru-RU" sz="3300" dirty="0" smtClean="0"/>
              <a:t> </a:t>
            </a:r>
            <a:r>
              <a:rPr lang="ru-RU" sz="3300" dirty="0" err="1" smtClean="0"/>
              <a:t>һәм </a:t>
            </a:r>
            <a:r>
              <a:rPr lang="ru-RU" sz="3300" dirty="0" smtClean="0"/>
              <a:t>кара. </a:t>
            </a:r>
            <a:br>
              <a:rPr lang="ru-RU" sz="3300" dirty="0" smtClean="0"/>
            </a:br>
            <a:r>
              <a:rPr lang="ru-RU" sz="3300" dirty="0" smtClean="0"/>
              <a:t>Бара </a:t>
            </a:r>
            <a:r>
              <a:rPr lang="ru-RU" sz="3300" dirty="0" err="1" smtClean="0"/>
              <a:t>болар</a:t>
            </a:r>
            <a:r>
              <a:rPr lang="ru-RU" sz="3300" dirty="0" smtClean="0"/>
              <a:t>. </a:t>
            </a:r>
            <a:r>
              <a:rPr lang="ru-RU" sz="3300" dirty="0" err="1" smtClean="0"/>
              <a:t>Күпме баргач</a:t>
            </a:r>
            <a:r>
              <a:rPr lang="ru-RU" sz="3300" dirty="0" smtClean="0"/>
              <a:t>, </a:t>
            </a:r>
            <a:r>
              <a:rPr lang="ru-RU" sz="3300" dirty="0" err="1" smtClean="0"/>
              <a:t>алла</a:t>
            </a:r>
            <a:r>
              <a:rPr lang="ru-RU" sz="3300" dirty="0" smtClean="0"/>
              <a:t> </a:t>
            </a:r>
            <a:r>
              <a:rPr lang="ru-RU" sz="3300" dirty="0" err="1" smtClean="0"/>
              <a:t>белә, </a:t>
            </a:r>
            <a:br>
              <a:rPr lang="ru-RU" sz="3300" dirty="0" err="1" smtClean="0"/>
            </a:br>
            <a:r>
              <a:rPr lang="ru-RU" sz="3300" dirty="0" smtClean="0"/>
              <a:t>Юл </a:t>
            </a:r>
            <a:r>
              <a:rPr lang="ru-RU" sz="3300" dirty="0" err="1" smtClean="0"/>
              <a:t>өстендә үлгән Бүре башын</a:t>
            </a:r>
            <a:r>
              <a:rPr lang="ru-RU" sz="3300" dirty="0" smtClean="0"/>
              <a:t> </a:t>
            </a:r>
            <a:r>
              <a:rPr lang="ru-RU" sz="3300" dirty="0" err="1" smtClean="0"/>
              <a:t>таба</a:t>
            </a:r>
            <a:r>
              <a:rPr lang="ru-RU" sz="3300" dirty="0" smtClean="0"/>
              <a:t>. </a:t>
            </a:r>
          </a:p>
          <a:p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6660232" y="6093296"/>
            <a:ext cx="792088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8100392" y="6165304"/>
            <a:ext cx="720080" cy="69269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78</TotalTime>
  <Words>273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Тукайның тууына-125ел.</vt:lpstr>
      <vt:lpstr>Эчтәлек</vt:lpstr>
      <vt:lpstr>Тукайның автобиографиясе (1бит)</vt:lpstr>
      <vt:lpstr>Тукайның автобиографиясе (2бит)</vt:lpstr>
      <vt:lpstr>Уральск чоры</vt:lpstr>
      <vt:lpstr>Тукайның иҗаты </vt:lpstr>
      <vt:lpstr>      Тукайның әсәрләре</vt:lpstr>
      <vt:lpstr> Су анасы</vt:lpstr>
      <vt:lpstr>Кәҗә белән сарык</vt:lpstr>
      <vt:lpstr>Шүрәле</vt:lpstr>
      <vt:lpstr>Тукайга багышланган музей</vt:lpstr>
      <vt:lpstr>               Йомгаклау</vt:lpstr>
    </vt:vector>
  </TitlesOfParts>
  <Company>Бурбашская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Тукайның тууына-125ел.</dc:title>
  <dc:creator>Кабинет информатики</dc:creator>
  <cp:lastModifiedBy>Кабинет информатики</cp:lastModifiedBy>
  <cp:revision>10</cp:revision>
  <dcterms:created xsi:type="dcterms:W3CDTF">2011-04-04T07:14:25Z</dcterms:created>
  <dcterms:modified xsi:type="dcterms:W3CDTF">2011-04-11T07:52:29Z</dcterms:modified>
</cp:coreProperties>
</file>